
<file path=[Content_Types].xml><?xml version="1.0" encoding="utf-8"?>
<Types xmlns="http://schemas.openxmlformats.org/package/2006/content-types">
  <Default Extension="jpeg" ContentType="image/jpeg"/>
  <Default Extension="JPG" ContentType="image/jpeg"/>
  <Default Extension="m4v" ContentType="video/unknown"/>
  <Default Extension="mp4" ContentType="video/mp4"/>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Lst>
  <p:notesMasterIdLst>
    <p:notesMasterId r:id="rId30"/>
  </p:notesMasterIdLst>
  <p:sldIdLst>
    <p:sldId id="256" r:id="rId2"/>
    <p:sldId id="354" r:id="rId3"/>
    <p:sldId id="377" r:id="rId4"/>
    <p:sldId id="379" r:id="rId5"/>
    <p:sldId id="378" r:id="rId6"/>
    <p:sldId id="380" r:id="rId7"/>
    <p:sldId id="334" r:id="rId8"/>
    <p:sldId id="346" r:id="rId9"/>
    <p:sldId id="336" r:id="rId10"/>
    <p:sldId id="347" r:id="rId11"/>
    <p:sldId id="340" r:id="rId12"/>
    <p:sldId id="381" r:id="rId13"/>
    <p:sldId id="382" r:id="rId14"/>
    <p:sldId id="355" r:id="rId15"/>
    <p:sldId id="384" r:id="rId16"/>
    <p:sldId id="388" r:id="rId17"/>
    <p:sldId id="383" r:id="rId18"/>
    <p:sldId id="389" r:id="rId19"/>
    <p:sldId id="391" r:id="rId20"/>
    <p:sldId id="390" r:id="rId21"/>
    <p:sldId id="392" r:id="rId22"/>
    <p:sldId id="348" r:id="rId23"/>
    <p:sldId id="349" r:id="rId24"/>
    <p:sldId id="350" r:id="rId25"/>
    <p:sldId id="351" r:id="rId26"/>
    <p:sldId id="374" r:id="rId27"/>
    <p:sldId id="352" r:id="rId28"/>
    <p:sldId id="376" r:id="rId29"/>
  </p:sldIdLst>
  <p:sldSz cx="12192000" cy="6858000"/>
  <p:notesSz cx="6858000" cy="9144000"/>
  <p:defaultText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33"/>
    <p:restoredTop sz="94685"/>
  </p:normalViewPr>
  <p:slideViewPr>
    <p:cSldViewPr snapToGrid="0" snapToObjects="1">
      <p:cViewPr varScale="1">
        <p:scale>
          <a:sx n="96" d="100"/>
          <a:sy n="96" d="100"/>
        </p:scale>
        <p:origin x="224" y="16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9C937A-7DC1-4849-9861-BD7226F0C17A}"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AU"/>
        </a:p>
      </dgm:t>
    </dgm:pt>
    <dgm:pt modelId="{2D2B04C3-5F77-ED41-AB27-74B33B3C6744}">
      <dgm:prSet/>
      <dgm:spPr/>
      <dgm:t>
        <a:bodyPr/>
        <a:lstStyle/>
        <a:p>
          <a:r>
            <a:rPr lang="en-AU" dirty="0"/>
            <a:t>Dysphonia</a:t>
          </a:r>
        </a:p>
      </dgm:t>
    </dgm:pt>
    <dgm:pt modelId="{F725B12C-15A6-7A4F-858E-1A70C1BE3B59}" type="parTrans" cxnId="{5C2065C2-AD4A-9946-955C-76FECDB96B5B}">
      <dgm:prSet/>
      <dgm:spPr/>
      <dgm:t>
        <a:bodyPr/>
        <a:lstStyle/>
        <a:p>
          <a:endParaRPr lang="en-AU"/>
        </a:p>
      </dgm:t>
    </dgm:pt>
    <dgm:pt modelId="{7C7A9E70-75A6-FB43-8771-FF1DA88D4D6C}" type="sibTrans" cxnId="{5C2065C2-AD4A-9946-955C-76FECDB96B5B}">
      <dgm:prSet/>
      <dgm:spPr/>
      <dgm:t>
        <a:bodyPr/>
        <a:lstStyle/>
        <a:p>
          <a:endParaRPr lang="en-AU"/>
        </a:p>
      </dgm:t>
    </dgm:pt>
    <dgm:pt modelId="{DE45C77C-C846-694A-BD1D-3F00E80EE1D8}">
      <dgm:prSet/>
      <dgm:spPr/>
      <dgm:t>
        <a:bodyPr/>
        <a:lstStyle/>
        <a:p>
          <a:r>
            <a:rPr lang="en-AU" dirty="0"/>
            <a:t>Adductor spasmodic</a:t>
          </a:r>
        </a:p>
      </dgm:t>
    </dgm:pt>
    <dgm:pt modelId="{7475A419-C2F6-1243-BBAF-CCBF517D32DC}" type="parTrans" cxnId="{E68A4C79-077E-BE4C-B2CC-30C79F4E0EA4}">
      <dgm:prSet/>
      <dgm:spPr/>
      <dgm:t>
        <a:bodyPr/>
        <a:lstStyle/>
        <a:p>
          <a:endParaRPr lang="en-AU"/>
        </a:p>
      </dgm:t>
    </dgm:pt>
    <dgm:pt modelId="{50745AD3-3D46-3746-AD73-8FC1018C7520}" type="sibTrans" cxnId="{E68A4C79-077E-BE4C-B2CC-30C79F4E0EA4}">
      <dgm:prSet/>
      <dgm:spPr/>
      <dgm:t>
        <a:bodyPr/>
        <a:lstStyle/>
        <a:p>
          <a:endParaRPr lang="en-AU"/>
        </a:p>
      </dgm:t>
    </dgm:pt>
    <dgm:pt modelId="{1E9C4D4E-8E0C-3341-AF56-DE2305E03C5C}">
      <dgm:prSet/>
      <dgm:spPr/>
      <dgm:t>
        <a:bodyPr/>
        <a:lstStyle/>
        <a:p>
          <a:r>
            <a:rPr lang="en-AU" dirty="0"/>
            <a:t>Psychogenic</a:t>
          </a:r>
        </a:p>
      </dgm:t>
    </dgm:pt>
    <dgm:pt modelId="{0E85469C-8849-3241-A98D-AC9103B69743}" type="parTrans" cxnId="{0F9D7E4A-6E21-B849-A8BC-FA0D486043A1}">
      <dgm:prSet/>
      <dgm:spPr/>
      <dgm:t>
        <a:bodyPr/>
        <a:lstStyle/>
        <a:p>
          <a:endParaRPr lang="en-AU"/>
        </a:p>
      </dgm:t>
    </dgm:pt>
    <dgm:pt modelId="{B8C8EAA5-9633-044A-B45A-110AF5180BBF}" type="sibTrans" cxnId="{0F9D7E4A-6E21-B849-A8BC-FA0D486043A1}">
      <dgm:prSet/>
      <dgm:spPr/>
      <dgm:t>
        <a:bodyPr/>
        <a:lstStyle/>
        <a:p>
          <a:endParaRPr lang="en-AU"/>
        </a:p>
      </dgm:t>
    </dgm:pt>
    <dgm:pt modelId="{DD9DACCA-E852-E24C-A5FC-CBC1CFB5F76D}">
      <dgm:prSet/>
      <dgm:spPr/>
      <dgm:t>
        <a:bodyPr/>
        <a:lstStyle/>
        <a:p>
          <a:r>
            <a:rPr lang="en-AU" dirty="0"/>
            <a:t>organic</a:t>
          </a:r>
        </a:p>
      </dgm:t>
    </dgm:pt>
    <dgm:pt modelId="{904E7B3D-C75E-A640-9824-0C37DFDE896C}" type="parTrans" cxnId="{AB90BB84-108E-7741-921B-E85E247468A0}">
      <dgm:prSet/>
      <dgm:spPr/>
      <dgm:t>
        <a:bodyPr/>
        <a:lstStyle/>
        <a:p>
          <a:endParaRPr lang="en-AU"/>
        </a:p>
      </dgm:t>
    </dgm:pt>
    <dgm:pt modelId="{4AC3C701-2BDE-914B-AF6B-3853805CEE4C}" type="sibTrans" cxnId="{AB90BB84-108E-7741-921B-E85E247468A0}">
      <dgm:prSet/>
      <dgm:spPr/>
      <dgm:t>
        <a:bodyPr/>
        <a:lstStyle/>
        <a:p>
          <a:endParaRPr lang="en-AU"/>
        </a:p>
      </dgm:t>
    </dgm:pt>
    <dgm:pt modelId="{971FFA61-92E9-504D-9EE9-B35563D1CC29}">
      <dgm:prSet/>
      <dgm:spPr/>
      <dgm:t>
        <a:bodyPr/>
        <a:lstStyle/>
        <a:p>
          <a:r>
            <a:rPr lang="en-AU" dirty="0"/>
            <a:t>Mass lesions</a:t>
          </a:r>
        </a:p>
      </dgm:t>
    </dgm:pt>
    <dgm:pt modelId="{953E648E-94F4-0747-9352-544F052C9713}" type="parTrans" cxnId="{79219410-5337-A44A-873D-2705078C50ED}">
      <dgm:prSet/>
      <dgm:spPr/>
      <dgm:t>
        <a:bodyPr/>
        <a:lstStyle/>
        <a:p>
          <a:endParaRPr lang="en-AU"/>
        </a:p>
      </dgm:t>
    </dgm:pt>
    <dgm:pt modelId="{2EE062F9-5CE6-A746-84EA-A39D3CF7AA2E}" type="sibTrans" cxnId="{79219410-5337-A44A-873D-2705078C50ED}">
      <dgm:prSet/>
      <dgm:spPr/>
      <dgm:t>
        <a:bodyPr/>
        <a:lstStyle/>
        <a:p>
          <a:endParaRPr lang="en-AU"/>
        </a:p>
      </dgm:t>
    </dgm:pt>
    <dgm:pt modelId="{D96976AF-883E-2E41-B43D-2DDC2A41AEEE}">
      <dgm:prSet/>
      <dgm:spPr/>
      <dgm:t>
        <a:bodyPr/>
        <a:lstStyle/>
        <a:p>
          <a:r>
            <a:rPr lang="en-AU" dirty="0"/>
            <a:t>trauma</a:t>
          </a:r>
        </a:p>
      </dgm:t>
    </dgm:pt>
    <dgm:pt modelId="{DF183D1F-5FE9-0B46-8C10-54B6C6957DA0}" type="parTrans" cxnId="{F12900A4-CBA8-064F-AF2E-2DCCA98E5CF4}">
      <dgm:prSet/>
      <dgm:spPr/>
      <dgm:t>
        <a:bodyPr/>
        <a:lstStyle/>
        <a:p>
          <a:endParaRPr lang="en-AU"/>
        </a:p>
      </dgm:t>
    </dgm:pt>
    <dgm:pt modelId="{0304EE08-9876-404C-A542-3CCCB781C3CD}" type="sibTrans" cxnId="{F12900A4-CBA8-064F-AF2E-2DCCA98E5CF4}">
      <dgm:prSet/>
      <dgm:spPr/>
      <dgm:t>
        <a:bodyPr/>
        <a:lstStyle/>
        <a:p>
          <a:endParaRPr lang="en-AU"/>
        </a:p>
      </dgm:t>
    </dgm:pt>
    <dgm:pt modelId="{5E20A2D8-89F1-6746-B54D-B8F972937581}">
      <dgm:prSet/>
      <dgm:spPr/>
      <dgm:t>
        <a:bodyPr/>
        <a:lstStyle/>
        <a:p>
          <a:r>
            <a:rPr lang="en-AU" dirty="0"/>
            <a:t>neurologic</a:t>
          </a:r>
        </a:p>
      </dgm:t>
    </dgm:pt>
    <dgm:pt modelId="{F6A7C786-2EC3-E043-87CB-0BA39EADC2BE}" type="parTrans" cxnId="{E339ADAA-1594-AB45-98BA-B747CCFECD8E}">
      <dgm:prSet/>
      <dgm:spPr/>
      <dgm:t>
        <a:bodyPr/>
        <a:lstStyle/>
        <a:p>
          <a:endParaRPr lang="en-AU"/>
        </a:p>
      </dgm:t>
    </dgm:pt>
    <dgm:pt modelId="{88245DED-2372-3147-AE5F-AF50FE2504F8}" type="sibTrans" cxnId="{E339ADAA-1594-AB45-98BA-B747CCFECD8E}">
      <dgm:prSet/>
      <dgm:spPr/>
      <dgm:t>
        <a:bodyPr/>
        <a:lstStyle/>
        <a:p>
          <a:endParaRPr lang="en-AU"/>
        </a:p>
      </dgm:t>
    </dgm:pt>
    <dgm:pt modelId="{8473D00D-70F6-E146-9BA5-5FAA385D3B37}">
      <dgm:prSet/>
      <dgm:spPr/>
      <dgm:t>
        <a:bodyPr/>
        <a:lstStyle/>
        <a:p>
          <a:r>
            <a:rPr lang="en-AU" dirty="0"/>
            <a:t>Muscle tension dysphonia</a:t>
          </a:r>
        </a:p>
      </dgm:t>
    </dgm:pt>
    <dgm:pt modelId="{31E10444-F056-CB4C-92A9-4129BDA8FBB5}" type="parTrans" cxnId="{96BA9FD9-A198-B149-B97D-7D76BA17D00B}">
      <dgm:prSet/>
      <dgm:spPr/>
      <dgm:t>
        <a:bodyPr/>
        <a:lstStyle/>
        <a:p>
          <a:endParaRPr lang="en-AU"/>
        </a:p>
      </dgm:t>
    </dgm:pt>
    <dgm:pt modelId="{88A6E7F1-FE6E-8742-A6F1-17E20F1D4839}" type="sibTrans" cxnId="{96BA9FD9-A198-B149-B97D-7D76BA17D00B}">
      <dgm:prSet/>
      <dgm:spPr/>
      <dgm:t>
        <a:bodyPr/>
        <a:lstStyle/>
        <a:p>
          <a:endParaRPr lang="en-AU"/>
        </a:p>
      </dgm:t>
    </dgm:pt>
    <dgm:pt modelId="{CB96980D-A5F0-DB48-A58B-79A882390D0D}">
      <dgm:prSet/>
      <dgm:spPr/>
      <dgm:t>
        <a:bodyPr/>
        <a:lstStyle/>
        <a:p>
          <a:r>
            <a:rPr lang="en-AU" dirty="0"/>
            <a:t>Dysphonia plicae ventricularis</a:t>
          </a:r>
        </a:p>
      </dgm:t>
    </dgm:pt>
    <dgm:pt modelId="{AD665075-BD09-6644-92FC-98642400E704}" type="parTrans" cxnId="{070F6E18-13EB-2A4D-87F1-4FF81B3F64EF}">
      <dgm:prSet/>
      <dgm:spPr/>
      <dgm:t>
        <a:bodyPr/>
        <a:lstStyle/>
        <a:p>
          <a:endParaRPr lang="en-AU"/>
        </a:p>
      </dgm:t>
    </dgm:pt>
    <dgm:pt modelId="{F7BF00F9-A3D1-894F-9445-151931C10B9A}" type="sibTrans" cxnId="{070F6E18-13EB-2A4D-87F1-4FF81B3F64EF}">
      <dgm:prSet/>
      <dgm:spPr/>
      <dgm:t>
        <a:bodyPr/>
        <a:lstStyle/>
        <a:p>
          <a:endParaRPr lang="en-AU"/>
        </a:p>
      </dgm:t>
    </dgm:pt>
    <dgm:pt modelId="{2C0570C3-4E66-494F-8C86-B916C7B9E8B3}">
      <dgm:prSet/>
      <dgm:spPr/>
      <dgm:t>
        <a:bodyPr/>
        <a:lstStyle/>
        <a:p>
          <a:r>
            <a:rPr lang="en-AU" dirty="0"/>
            <a:t>Conversion disorders</a:t>
          </a:r>
        </a:p>
      </dgm:t>
    </dgm:pt>
    <dgm:pt modelId="{549E9036-33D8-2841-A6E0-789304EB2173}" type="parTrans" cxnId="{F02B2FA0-B5E6-0A43-A2EE-5D60B6779260}">
      <dgm:prSet/>
      <dgm:spPr/>
      <dgm:t>
        <a:bodyPr/>
        <a:lstStyle/>
        <a:p>
          <a:endParaRPr lang="en-AU"/>
        </a:p>
      </dgm:t>
    </dgm:pt>
    <dgm:pt modelId="{46FE5267-CCA0-2B4A-8713-A112054CD512}" type="sibTrans" cxnId="{F02B2FA0-B5E6-0A43-A2EE-5D60B6779260}">
      <dgm:prSet/>
      <dgm:spPr/>
      <dgm:t>
        <a:bodyPr/>
        <a:lstStyle/>
        <a:p>
          <a:endParaRPr lang="en-AU"/>
        </a:p>
      </dgm:t>
    </dgm:pt>
    <dgm:pt modelId="{41A3401F-88CC-3144-BD4C-581B52347DC4}">
      <dgm:prSet/>
      <dgm:spPr/>
      <dgm:t>
        <a:bodyPr/>
        <a:lstStyle/>
        <a:p>
          <a:r>
            <a:rPr lang="en-AU" dirty="0"/>
            <a:t>Flaccid or spastic</a:t>
          </a:r>
        </a:p>
      </dgm:t>
    </dgm:pt>
    <dgm:pt modelId="{E315C9C6-183C-FA44-A67D-31F5513FD8DE}" type="parTrans" cxnId="{7CDBCDB1-5E72-3B4C-A1B6-FEFDFBAC7363}">
      <dgm:prSet/>
      <dgm:spPr/>
      <dgm:t>
        <a:bodyPr/>
        <a:lstStyle/>
        <a:p>
          <a:endParaRPr lang="en-AU"/>
        </a:p>
      </dgm:t>
    </dgm:pt>
    <dgm:pt modelId="{02090121-B80B-E04E-B576-982C3D0EA4C8}" type="sibTrans" cxnId="{7CDBCDB1-5E72-3B4C-A1B6-FEFDFBAC7363}">
      <dgm:prSet/>
      <dgm:spPr/>
      <dgm:t>
        <a:bodyPr/>
        <a:lstStyle/>
        <a:p>
          <a:endParaRPr lang="en-AU"/>
        </a:p>
      </dgm:t>
    </dgm:pt>
    <dgm:pt modelId="{8A302832-E60F-6B43-99E1-6002A9A09387}">
      <dgm:prSet/>
      <dgm:spPr/>
      <dgm:t>
        <a:bodyPr/>
        <a:lstStyle/>
        <a:p>
          <a:r>
            <a:rPr lang="en-AU" dirty="0"/>
            <a:t>Essential tremor</a:t>
          </a:r>
        </a:p>
      </dgm:t>
    </dgm:pt>
    <dgm:pt modelId="{9B871B43-0CDB-9D4A-84EB-C71CE81496DA}" type="parTrans" cxnId="{5773B9B2-4748-AF47-AFC7-8EC3F8877B1D}">
      <dgm:prSet/>
      <dgm:spPr/>
      <dgm:t>
        <a:bodyPr/>
        <a:lstStyle/>
        <a:p>
          <a:endParaRPr lang="en-AU"/>
        </a:p>
      </dgm:t>
    </dgm:pt>
    <dgm:pt modelId="{93AE6090-335A-5247-ACB5-A98529DC8B6B}" type="sibTrans" cxnId="{5773B9B2-4748-AF47-AFC7-8EC3F8877B1D}">
      <dgm:prSet/>
      <dgm:spPr/>
      <dgm:t>
        <a:bodyPr/>
        <a:lstStyle/>
        <a:p>
          <a:endParaRPr lang="en-AU"/>
        </a:p>
      </dgm:t>
    </dgm:pt>
    <dgm:pt modelId="{E8FCF2E5-DAF3-E244-ADEB-98038021176A}">
      <dgm:prSet/>
      <dgm:spPr/>
      <dgm:t>
        <a:bodyPr/>
        <a:lstStyle/>
        <a:p>
          <a:r>
            <a:rPr lang="en-AU" dirty="0"/>
            <a:t>Benign, polyps nodules cysts.</a:t>
          </a:r>
        </a:p>
      </dgm:t>
    </dgm:pt>
    <dgm:pt modelId="{D7E50AA5-545B-D94C-B340-55F14F32E076}" type="parTrans" cxnId="{3F519DF9-B7F8-BA4A-BA4C-67CC3207EA54}">
      <dgm:prSet/>
      <dgm:spPr/>
      <dgm:t>
        <a:bodyPr/>
        <a:lstStyle/>
        <a:p>
          <a:endParaRPr lang="en-AU"/>
        </a:p>
      </dgm:t>
    </dgm:pt>
    <dgm:pt modelId="{BC9020DA-DB87-4F40-8CB7-BA9CE20CB3EF}" type="sibTrans" cxnId="{3F519DF9-B7F8-BA4A-BA4C-67CC3207EA54}">
      <dgm:prSet/>
      <dgm:spPr/>
      <dgm:t>
        <a:bodyPr/>
        <a:lstStyle/>
        <a:p>
          <a:endParaRPr lang="en-AU"/>
        </a:p>
      </dgm:t>
    </dgm:pt>
    <dgm:pt modelId="{59ACAEEB-36F4-B747-A6E5-1C946B453434}">
      <dgm:prSet/>
      <dgm:spPr/>
      <dgm:t>
        <a:bodyPr/>
        <a:lstStyle/>
        <a:p>
          <a:r>
            <a:rPr lang="en-AU" dirty="0"/>
            <a:t>malignant</a:t>
          </a:r>
        </a:p>
      </dgm:t>
    </dgm:pt>
    <dgm:pt modelId="{B9DFB6C7-BA84-1E45-82DA-C8380AA53488}" type="parTrans" cxnId="{9CD39194-2494-5D43-8EF0-E913DD4A7A56}">
      <dgm:prSet/>
      <dgm:spPr/>
      <dgm:t>
        <a:bodyPr/>
        <a:lstStyle/>
        <a:p>
          <a:endParaRPr lang="en-AU"/>
        </a:p>
      </dgm:t>
    </dgm:pt>
    <dgm:pt modelId="{24A5B664-96E9-044C-87F0-7DFF88411D71}" type="sibTrans" cxnId="{9CD39194-2494-5D43-8EF0-E913DD4A7A56}">
      <dgm:prSet/>
      <dgm:spPr/>
      <dgm:t>
        <a:bodyPr/>
        <a:lstStyle/>
        <a:p>
          <a:endParaRPr lang="en-AU"/>
        </a:p>
      </dgm:t>
    </dgm:pt>
    <dgm:pt modelId="{DF760446-9492-3D42-AE74-F25B7352424F}">
      <dgm:prSet/>
      <dgm:spPr/>
      <dgm:t>
        <a:bodyPr/>
        <a:lstStyle/>
        <a:p>
          <a:r>
            <a:rPr lang="en-AU" dirty="0"/>
            <a:t>Degenerative</a:t>
          </a:r>
        </a:p>
        <a:p>
          <a:r>
            <a:rPr lang="en-AU" dirty="0"/>
            <a:t>presbyphonia</a:t>
          </a:r>
        </a:p>
      </dgm:t>
    </dgm:pt>
    <dgm:pt modelId="{7B34BAC8-7B55-5A42-BAE3-EAD60897BE03}" type="parTrans" cxnId="{F519A3EA-5F3D-7A47-8637-BFB65EBD28BD}">
      <dgm:prSet/>
      <dgm:spPr/>
      <dgm:t>
        <a:bodyPr/>
        <a:lstStyle/>
        <a:p>
          <a:endParaRPr lang="en-AU"/>
        </a:p>
      </dgm:t>
    </dgm:pt>
    <dgm:pt modelId="{A31DDCEA-488D-D84A-877F-78A8B961C073}" type="sibTrans" cxnId="{F519A3EA-5F3D-7A47-8637-BFB65EBD28BD}">
      <dgm:prSet/>
      <dgm:spPr/>
      <dgm:t>
        <a:bodyPr/>
        <a:lstStyle/>
        <a:p>
          <a:endParaRPr lang="en-AU"/>
        </a:p>
      </dgm:t>
    </dgm:pt>
    <dgm:pt modelId="{03394C62-EEA0-1741-95C8-1F3B0B7CDC94}">
      <dgm:prSet/>
      <dgm:spPr/>
      <dgm:t>
        <a:bodyPr/>
        <a:lstStyle/>
        <a:p>
          <a:r>
            <a:rPr lang="en-AU" dirty="0"/>
            <a:t>Inflammatory,</a:t>
          </a:r>
        </a:p>
        <a:p>
          <a:r>
            <a:rPr lang="en-AU" dirty="0"/>
            <a:t>autoimmune</a:t>
          </a:r>
        </a:p>
      </dgm:t>
    </dgm:pt>
    <dgm:pt modelId="{7AED77AF-3DC3-DF47-9582-499470143FF0}" type="parTrans" cxnId="{A8852DC2-E02A-384F-8B16-EEA8DE60BD2E}">
      <dgm:prSet/>
      <dgm:spPr/>
      <dgm:t>
        <a:bodyPr/>
        <a:lstStyle/>
        <a:p>
          <a:endParaRPr lang="en-AU"/>
        </a:p>
      </dgm:t>
    </dgm:pt>
    <dgm:pt modelId="{CC06EB70-A073-D149-A9DE-D9EFE4327328}" type="sibTrans" cxnId="{A8852DC2-E02A-384F-8B16-EEA8DE60BD2E}">
      <dgm:prSet/>
      <dgm:spPr/>
      <dgm:t>
        <a:bodyPr/>
        <a:lstStyle/>
        <a:p>
          <a:endParaRPr lang="en-AU"/>
        </a:p>
      </dgm:t>
    </dgm:pt>
    <dgm:pt modelId="{F98A053E-FA9F-E84A-838D-F1D7540F39CD}">
      <dgm:prSet/>
      <dgm:spPr/>
      <dgm:t>
        <a:bodyPr/>
        <a:lstStyle/>
        <a:p>
          <a:r>
            <a:rPr lang="en-AU" dirty="0"/>
            <a:t>paralysis</a:t>
          </a:r>
        </a:p>
      </dgm:t>
    </dgm:pt>
    <dgm:pt modelId="{88986D39-55BD-824D-AF9F-CFD6E23C3A5C}" type="parTrans" cxnId="{3F75F50E-2B66-ED44-8F72-EE9DD62DAE4A}">
      <dgm:prSet/>
      <dgm:spPr/>
      <dgm:t>
        <a:bodyPr/>
        <a:lstStyle/>
        <a:p>
          <a:endParaRPr lang="en-AU"/>
        </a:p>
      </dgm:t>
    </dgm:pt>
    <dgm:pt modelId="{25DA004D-C642-EA47-AD43-CA401C6DBF3D}" type="sibTrans" cxnId="{3F75F50E-2B66-ED44-8F72-EE9DD62DAE4A}">
      <dgm:prSet/>
      <dgm:spPr/>
      <dgm:t>
        <a:bodyPr/>
        <a:lstStyle/>
        <a:p>
          <a:endParaRPr lang="en-AU"/>
        </a:p>
      </dgm:t>
    </dgm:pt>
    <dgm:pt modelId="{8593D9BC-BF76-7144-80D9-096103EF569F}" type="pres">
      <dgm:prSet presAssocID="{259C937A-7DC1-4849-9861-BD7226F0C17A}" presName="hierChild1" presStyleCnt="0">
        <dgm:presLayoutVars>
          <dgm:orgChart val="1"/>
          <dgm:chPref val="1"/>
          <dgm:dir/>
          <dgm:animOne val="branch"/>
          <dgm:animLvl val="lvl"/>
          <dgm:resizeHandles/>
        </dgm:presLayoutVars>
      </dgm:prSet>
      <dgm:spPr/>
    </dgm:pt>
    <dgm:pt modelId="{05B32186-7658-E94C-8F49-C01711F6CB84}" type="pres">
      <dgm:prSet presAssocID="{2D2B04C3-5F77-ED41-AB27-74B33B3C6744}" presName="hierRoot1" presStyleCnt="0">
        <dgm:presLayoutVars>
          <dgm:hierBranch val="init"/>
        </dgm:presLayoutVars>
      </dgm:prSet>
      <dgm:spPr/>
    </dgm:pt>
    <dgm:pt modelId="{DC680552-3F36-D840-8BB2-39F59AE64478}" type="pres">
      <dgm:prSet presAssocID="{2D2B04C3-5F77-ED41-AB27-74B33B3C6744}" presName="rootComposite1" presStyleCnt="0"/>
      <dgm:spPr/>
    </dgm:pt>
    <dgm:pt modelId="{8A2FFC1C-4FAF-5F48-B3EE-072E1C09777D}" type="pres">
      <dgm:prSet presAssocID="{2D2B04C3-5F77-ED41-AB27-74B33B3C6744}" presName="rootText1" presStyleLbl="node0" presStyleIdx="0" presStyleCnt="1">
        <dgm:presLayoutVars>
          <dgm:chPref val="3"/>
        </dgm:presLayoutVars>
      </dgm:prSet>
      <dgm:spPr/>
    </dgm:pt>
    <dgm:pt modelId="{B6FC6ECD-8F63-A641-B32E-659D52751948}" type="pres">
      <dgm:prSet presAssocID="{2D2B04C3-5F77-ED41-AB27-74B33B3C6744}" presName="rootConnector1" presStyleLbl="node1" presStyleIdx="0" presStyleCnt="0"/>
      <dgm:spPr/>
    </dgm:pt>
    <dgm:pt modelId="{24B07174-5DF8-634C-9223-80E4B876BD96}" type="pres">
      <dgm:prSet presAssocID="{2D2B04C3-5F77-ED41-AB27-74B33B3C6744}" presName="hierChild2" presStyleCnt="0"/>
      <dgm:spPr/>
    </dgm:pt>
    <dgm:pt modelId="{3FEFA7EA-6D1A-A14A-B78E-57C0B72A9A62}" type="pres">
      <dgm:prSet presAssocID="{0E85469C-8849-3241-A98D-AC9103B69743}" presName="Name37" presStyleLbl="parChTrans1D2" presStyleIdx="0" presStyleCnt="4"/>
      <dgm:spPr/>
    </dgm:pt>
    <dgm:pt modelId="{F8CF04FF-AD95-9540-89D1-290E11E9C065}" type="pres">
      <dgm:prSet presAssocID="{1E9C4D4E-8E0C-3341-AF56-DE2305E03C5C}" presName="hierRoot2" presStyleCnt="0">
        <dgm:presLayoutVars>
          <dgm:hierBranch val="init"/>
        </dgm:presLayoutVars>
      </dgm:prSet>
      <dgm:spPr/>
    </dgm:pt>
    <dgm:pt modelId="{B42C47B4-F8A5-AC46-A3C4-5DEA62508C0A}" type="pres">
      <dgm:prSet presAssocID="{1E9C4D4E-8E0C-3341-AF56-DE2305E03C5C}" presName="rootComposite" presStyleCnt="0"/>
      <dgm:spPr/>
    </dgm:pt>
    <dgm:pt modelId="{25A5CF39-4D1D-9B43-9040-73C040D93917}" type="pres">
      <dgm:prSet presAssocID="{1E9C4D4E-8E0C-3341-AF56-DE2305E03C5C}" presName="rootText" presStyleLbl="node2" presStyleIdx="0" presStyleCnt="4">
        <dgm:presLayoutVars>
          <dgm:chPref val="3"/>
        </dgm:presLayoutVars>
      </dgm:prSet>
      <dgm:spPr/>
    </dgm:pt>
    <dgm:pt modelId="{EA2187F7-A791-AA4A-8EF8-F40555119FB7}" type="pres">
      <dgm:prSet presAssocID="{1E9C4D4E-8E0C-3341-AF56-DE2305E03C5C}" presName="rootConnector" presStyleLbl="node2" presStyleIdx="0" presStyleCnt="4"/>
      <dgm:spPr/>
    </dgm:pt>
    <dgm:pt modelId="{460C9884-8141-1B44-82D9-D0EAB1147E7D}" type="pres">
      <dgm:prSet presAssocID="{1E9C4D4E-8E0C-3341-AF56-DE2305E03C5C}" presName="hierChild4" presStyleCnt="0"/>
      <dgm:spPr/>
    </dgm:pt>
    <dgm:pt modelId="{43A84FFC-635A-A043-AC9C-B9902013DE17}" type="pres">
      <dgm:prSet presAssocID="{31E10444-F056-CB4C-92A9-4129BDA8FBB5}" presName="Name37" presStyleLbl="parChTrans1D3" presStyleIdx="0" presStyleCnt="6"/>
      <dgm:spPr/>
    </dgm:pt>
    <dgm:pt modelId="{D3FA291E-2DAA-C440-9B54-F76B2818960A}" type="pres">
      <dgm:prSet presAssocID="{8473D00D-70F6-E146-9BA5-5FAA385D3B37}" presName="hierRoot2" presStyleCnt="0">
        <dgm:presLayoutVars>
          <dgm:hierBranch val="init"/>
        </dgm:presLayoutVars>
      </dgm:prSet>
      <dgm:spPr/>
    </dgm:pt>
    <dgm:pt modelId="{8ADAD088-3726-2244-9828-87E92659DEC0}" type="pres">
      <dgm:prSet presAssocID="{8473D00D-70F6-E146-9BA5-5FAA385D3B37}" presName="rootComposite" presStyleCnt="0"/>
      <dgm:spPr/>
    </dgm:pt>
    <dgm:pt modelId="{0CBE24CA-C7C2-7A42-A6C7-9747D38963FB}" type="pres">
      <dgm:prSet presAssocID="{8473D00D-70F6-E146-9BA5-5FAA385D3B37}" presName="rootText" presStyleLbl="node3" presStyleIdx="0" presStyleCnt="6">
        <dgm:presLayoutVars>
          <dgm:chPref val="3"/>
        </dgm:presLayoutVars>
      </dgm:prSet>
      <dgm:spPr/>
    </dgm:pt>
    <dgm:pt modelId="{09A669D8-280D-7C49-BBDA-28F2F59DAC60}" type="pres">
      <dgm:prSet presAssocID="{8473D00D-70F6-E146-9BA5-5FAA385D3B37}" presName="rootConnector" presStyleLbl="node3" presStyleIdx="0" presStyleCnt="6"/>
      <dgm:spPr/>
    </dgm:pt>
    <dgm:pt modelId="{DE4D7E71-0FF3-3C4F-8AA3-2AADE30F6021}" type="pres">
      <dgm:prSet presAssocID="{8473D00D-70F6-E146-9BA5-5FAA385D3B37}" presName="hierChild4" presStyleCnt="0"/>
      <dgm:spPr/>
    </dgm:pt>
    <dgm:pt modelId="{29DD35CD-EEF8-BA4B-9023-97D873F4F671}" type="pres">
      <dgm:prSet presAssocID="{8473D00D-70F6-E146-9BA5-5FAA385D3B37}" presName="hierChild5" presStyleCnt="0"/>
      <dgm:spPr/>
    </dgm:pt>
    <dgm:pt modelId="{95AC3676-C4EF-A345-8C6E-FC3597BDA6D8}" type="pres">
      <dgm:prSet presAssocID="{AD665075-BD09-6644-92FC-98642400E704}" presName="Name37" presStyleLbl="parChTrans1D3" presStyleIdx="1" presStyleCnt="6"/>
      <dgm:spPr/>
    </dgm:pt>
    <dgm:pt modelId="{B2BD4E5F-18F5-E74C-935E-5E32DE93F712}" type="pres">
      <dgm:prSet presAssocID="{CB96980D-A5F0-DB48-A58B-79A882390D0D}" presName="hierRoot2" presStyleCnt="0">
        <dgm:presLayoutVars>
          <dgm:hierBranch val="init"/>
        </dgm:presLayoutVars>
      </dgm:prSet>
      <dgm:spPr/>
    </dgm:pt>
    <dgm:pt modelId="{340F36FD-B1E4-6742-B827-DA94823E1A8D}" type="pres">
      <dgm:prSet presAssocID="{CB96980D-A5F0-DB48-A58B-79A882390D0D}" presName="rootComposite" presStyleCnt="0"/>
      <dgm:spPr/>
    </dgm:pt>
    <dgm:pt modelId="{4A6BB772-B780-7748-98B7-78FF01F78F86}" type="pres">
      <dgm:prSet presAssocID="{CB96980D-A5F0-DB48-A58B-79A882390D0D}" presName="rootText" presStyleLbl="node3" presStyleIdx="1" presStyleCnt="6">
        <dgm:presLayoutVars>
          <dgm:chPref val="3"/>
        </dgm:presLayoutVars>
      </dgm:prSet>
      <dgm:spPr/>
    </dgm:pt>
    <dgm:pt modelId="{5DE642FE-2814-0849-8623-DE52D64BC772}" type="pres">
      <dgm:prSet presAssocID="{CB96980D-A5F0-DB48-A58B-79A882390D0D}" presName="rootConnector" presStyleLbl="node3" presStyleIdx="1" presStyleCnt="6"/>
      <dgm:spPr/>
    </dgm:pt>
    <dgm:pt modelId="{AEBD7E77-6131-5244-BA90-6A21A06AF8B6}" type="pres">
      <dgm:prSet presAssocID="{CB96980D-A5F0-DB48-A58B-79A882390D0D}" presName="hierChild4" presStyleCnt="0"/>
      <dgm:spPr/>
    </dgm:pt>
    <dgm:pt modelId="{0D4244ED-861B-1F47-8DF4-E1CEC5D91926}" type="pres">
      <dgm:prSet presAssocID="{CB96980D-A5F0-DB48-A58B-79A882390D0D}" presName="hierChild5" presStyleCnt="0"/>
      <dgm:spPr/>
    </dgm:pt>
    <dgm:pt modelId="{BBE67369-AD2B-FA49-B999-0085BFC468DE}" type="pres">
      <dgm:prSet presAssocID="{549E9036-33D8-2841-A6E0-789304EB2173}" presName="Name37" presStyleLbl="parChTrans1D3" presStyleIdx="2" presStyleCnt="6"/>
      <dgm:spPr/>
    </dgm:pt>
    <dgm:pt modelId="{DDFC4D3E-E3C7-BE4F-B915-1329D315B0A5}" type="pres">
      <dgm:prSet presAssocID="{2C0570C3-4E66-494F-8C86-B916C7B9E8B3}" presName="hierRoot2" presStyleCnt="0">
        <dgm:presLayoutVars>
          <dgm:hierBranch val="init"/>
        </dgm:presLayoutVars>
      </dgm:prSet>
      <dgm:spPr/>
    </dgm:pt>
    <dgm:pt modelId="{7BD687EF-05F9-0C42-ABED-8336EF2AC2BE}" type="pres">
      <dgm:prSet presAssocID="{2C0570C3-4E66-494F-8C86-B916C7B9E8B3}" presName="rootComposite" presStyleCnt="0"/>
      <dgm:spPr/>
    </dgm:pt>
    <dgm:pt modelId="{8148C06A-3AAD-F645-AE3D-C09517F5007A}" type="pres">
      <dgm:prSet presAssocID="{2C0570C3-4E66-494F-8C86-B916C7B9E8B3}" presName="rootText" presStyleLbl="node3" presStyleIdx="2" presStyleCnt="6">
        <dgm:presLayoutVars>
          <dgm:chPref val="3"/>
        </dgm:presLayoutVars>
      </dgm:prSet>
      <dgm:spPr/>
    </dgm:pt>
    <dgm:pt modelId="{082A641E-E2B6-F941-BCB5-468644E93459}" type="pres">
      <dgm:prSet presAssocID="{2C0570C3-4E66-494F-8C86-B916C7B9E8B3}" presName="rootConnector" presStyleLbl="node3" presStyleIdx="2" presStyleCnt="6"/>
      <dgm:spPr/>
    </dgm:pt>
    <dgm:pt modelId="{BD5DA882-BCDF-0C44-BF2C-122BEE90567B}" type="pres">
      <dgm:prSet presAssocID="{2C0570C3-4E66-494F-8C86-B916C7B9E8B3}" presName="hierChild4" presStyleCnt="0"/>
      <dgm:spPr/>
    </dgm:pt>
    <dgm:pt modelId="{6C619ECD-B21E-134C-A352-CEA45259BEE3}" type="pres">
      <dgm:prSet presAssocID="{2C0570C3-4E66-494F-8C86-B916C7B9E8B3}" presName="hierChild5" presStyleCnt="0"/>
      <dgm:spPr/>
    </dgm:pt>
    <dgm:pt modelId="{483ACCA5-B927-3845-BBF0-E1F37EF7D2D8}" type="pres">
      <dgm:prSet presAssocID="{1E9C4D4E-8E0C-3341-AF56-DE2305E03C5C}" presName="hierChild5" presStyleCnt="0"/>
      <dgm:spPr/>
    </dgm:pt>
    <dgm:pt modelId="{050B8AB1-A940-AF47-A954-F6A7947BC567}" type="pres">
      <dgm:prSet presAssocID="{904E7B3D-C75E-A640-9824-0C37DFDE896C}" presName="Name37" presStyleLbl="parChTrans1D2" presStyleIdx="1" presStyleCnt="4"/>
      <dgm:spPr/>
    </dgm:pt>
    <dgm:pt modelId="{136B676B-BD33-2B4B-AD96-CFEAF01A56FA}" type="pres">
      <dgm:prSet presAssocID="{DD9DACCA-E852-E24C-A5FC-CBC1CFB5F76D}" presName="hierRoot2" presStyleCnt="0">
        <dgm:presLayoutVars>
          <dgm:hierBranch val="init"/>
        </dgm:presLayoutVars>
      </dgm:prSet>
      <dgm:spPr/>
    </dgm:pt>
    <dgm:pt modelId="{4A9554DC-C636-064E-8B2A-DB2EC9B9BD49}" type="pres">
      <dgm:prSet presAssocID="{DD9DACCA-E852-E24C-A5FC-CBC1CFB5F76D}" presName="rootComposite" presStyleCnt="0"/>
      <dgm:spPr/>
    </dgm:pt>
    <dgm:pt modelId="{6A795DB6-E15E-4D46-BAF8-F598644628B8}" type="pres">
      <dgm:prSet presAssocID="{DD9DACCA-E852-E24C-A5FC-CBC1CFB5F76D}" presName="rootText" presStyleLbl="node2" presStyleIdx="1" presStyleCnt="4">
        <dgm:presLayoutVars>
          <dgm:chPref val="3"/>
        </dgm:presLayoutVars>
      </dgm:prSet>
      <dgm:spPr/>
    </dgm:pt>
    <dgm:pt modelId="{011E6242-E4EC-B44C-8544-34A2A70EA63D}" type="pres">
      <dgm:prSet presAssocID="{DD9DACCA-E852-E24C-A5FC-CBC1CFB5F76D}" presName="rootConnector" presStyleLbl="node2" presStyleIdx="1" presStyleCnt="4"/>
      <dgm:spPr/>
    </dgm:pt>
    <dgm:pt modelId="{43371CFB-D3A9-7A49-B595-FF8874397045}" type="pres">
      <dgm:prSet presAssocID="{DD9DACCA-E852-E24C-A5FC-CBC1CFB5F76D}" presName="hierChild4" presStyleCnt="0"/>
      <dgm:spPr/>
    </dgm:pt>
    <dgm:pt modelId="{2CD54D21-A0BB-9B4D-8B8C-AB9F620FED10}" type="pres">
      <dgm:prSet presAssocID="{953E648E-94F4-0747-9352-544F052C9713}" presName="Name37" presStyleLbl="parChTrans1D3" presStyleIdx="3" presStyleCnt="6"/>
      <dgm:spPr/>
    </dgm:pt>
    <dgm:pt modelId="{D83B2180-B419-8D4A-B91F-07CE15B16EDA}" type="pres">
      <dgm:prSet presAssocID="{971FFA61-92E9-504D-9EE9-B35563D1CC29}" presName="hierRoot2" presStyleCnt="0">
        <dgm:presLayoutVars>
          <dgm:hierBranch val="init"/>
        </dgm:presLayoutVars>
      </dgm:prSet>
      <dgm:spPr/>
    </dgm:pt>
    <dgm:pt modelId="{980B4421-C9C5-4A45-9AEE-57F830291C8C}" type="pres">
      <dgm:prSet presAssocID="{971FFA61-92E9-504D-9EE9-B35563D1CC29}" presName="rootComposite" presStyleCnt="0"/>
      <dgm:spPr/>
    </dgm:pt>
    <dgm:pt modelId="{A55FF1AF-66EF-6049-B478-4A055AF0946F}" type="pres">
      <dgm:prSet presAssocID="{971FFA61-92E9-504D-9EE9-B35563D1CC29}" presName="rootText" presStyleLbl="node3" presStyleIdx="3" presStyleCnt="6">
        <dgm:presLayoutVars>
          <dgm:chPref val="3"/>
        </dgm:presLayoutVars>
      </dgm:prSet>
      <dgm:spPr/>
    </dgm:pt>
    <dgm:pt modelId="{18ED3A44-FE4D-184E-9BAB-0B2498A9A6DF}" type="pres">
      <dgm:prSet presAssocID="{971FFA61-92E9-504D-9EE9-B35563D1CC29}" presName="rootConnector" presStyleLbl="node3" presStyleIdx="3" presStyleCnt="6"/>
      <dgm:spPr/>
    </dgm:pt>
    <dgm:pt modelId="{CD2ABA5C-4395-5049-BF0A-E45A79499EDA}" type="pres">
      <dgm:prSet presAssocID="{971FFA61-92E9-504D-9EE9-B35563D1CC29}" presName="hierChild4" presStyleCnt="0"/>
      <dgm:spPr/>
    </dgm:pt>
    <dgm:pt modelId="{F8EDE740-5E3A-9B4B-B34F-D876F6CE1D20}" type="pres">
      <dgm:prSet presAssocID="{D7E50AA5-545B-D94C-B340-55F14F32E076}" presName="Name37" presStyleLbl="parChTrans1D4" presStyleIdx="0" presStyleCnt="6"/>
      <dgm:spPr/>
    </dgm:pt>
    <dgm:pt modelId="{8B05580C-2723-D043-8D9B-5E9351DA1646}" type="pres">
      <dgm:prSet presAssocID="{E8FCF2E5-DAF3-E244-ADEB-98038021176A}" presName="hierRoot2" presStyleCnt="0">
        <dgm:presLayoutVars>
          <dgm:hierBranch val="init"/>
        </dgm:presLayoutVars>
      </dgm:prSet>
      <dgm:spPr/>
    </dgm:pt>
    <dgm:pt modelId="{C5BF7A4F-C984-DB40-A9C0-4B4411BC5897}" type="pres">
      <dgm:prSet presAssocID="{E8FCF2E5-DAF3-E244-ADEB-98038021176A}" presName="rootComposite" presStyleCnt="0"/>
      <dgm:spPr/>
    </dgm:pt>
    <dgm:pt modelId="{521CCDF6-EE83-9241-92AB-CD1C0CC5CDDA}" type="pres">
      <dgm:prSet presAssocID="{E8FCF2E5-DAF3-E244-ADEB-98038021176A}" presName="rootText" presStyleLbl="node4" presStyleIdx="0" presStyleCnt="6">
        <dgm:presLayoutVars>
          <dgm:chPref val="3"/>
        </dgm:presLayoutVars>
      </dgm:prSet>
      <dgm:spPr/>
    </dgm:pt>
    <dgm:pt modelId="{88C2D422-D2E5-004E-B85E-996FD7872921}" type="pres">
      <dgm:prSet presAssocID="{E8FCF2E5-DAF3-E244-ADEB-98038021176A}" presName="rootConnector" presStyleLbl="node4" presStyleIdx="0" presStyleCnt="6"/>
      <dgm:spPr/>
    </dgm:pt>
    <dgm:pt modelId="{C05E82AF-3E70-594F-A501-EF8982D34AA7}" type="pres">
      <dgm:prSet presAssocID="{E8FCF2E5-DAF3-E244-ADEB-98038021176A}" presName="hierChild4" presStyleCnt="0"/>
      <dgm:spPr/>
    </dgm:pt>
    <dgm:pt modelId="{1D28C690-BB8E-8B4A-A04F-6E7DAF11FBEB}" type="pres">
      <dgm:prSet presAssocID="{E8FCF2E5-DAF3-E244-ADEB-98038021176A}" presName="hierChild5" presStyleCnt="0"/>
      <dgm:spPr/>
    </dgm:pt>
    <dgm:pt modelId="{745EE316-C8C4-AC46-BD9D-55257A5F2357}" type="pres">
      <dgm:prSet presAssocID="{B9DFB6C7-BA84-1E45-82DA-C8380AA53488}" presName="Name37" presStyleLbl="parChTrans1D4" presStyleIdx="1" presStyleCnt="6"/>
      <dgm:spPr/>
    </dgm:pt>
    <dgm:pt modelId="{5BC9A893-1148-6147-AD54-9F8584DD8A1F}" type="pres">
      <dgm:prSet presAssocID="{59ACAEEB-36F4-B747-A6E5-1C946B453434}" presName="hierRoot2" presStyleCnt="0">
        <dgm:presLayoutVars>
          <dgm:hierBranch val="init"/>
        </dgm:presLayoutVars>
      </dgm:prSet>
      <dgm:spPr/>
    </dgm:pt>
    <dgm:pt modelId="{D239E0C0-DB12-BF43-B0E6-4997FF2AB42A}" type="pres">
      <dgm:prSet presAssocID="{59ACAEEB-36F4-B747-A6E5-1C946B453434}" presName="rootComposite" presStyleCnt="0"/>
      <dgm:spPr/>
    </dgm:pt>
    <dgm:pt modelId="{C63ADA3D-1900-0940-A105-748011AC6BDB}" type="pres">
      <dgm:prSet presAssocID="{59ACAEEB-36F4-B747-A6E5-1C946B453434}" presName="rootText" presStyleLbl="node4" presStyleIdx="1" presStyleCnt="6">
        <dgm:presLayoutVars>
          <dgm:chPref val="3"/>
        </dgm:presLayoutVars>
      </dgm:prSet>
      <dgm:spPr/>
    </dgm:pt>
    <dgm:pt modelId="{F1CC509F-1D76-5D4D-9E1C-468AEC677721}" type="pres">
      <dgm:prSet presAssocID="{59ACAEEB-36F4-B747-A6E5-1C946B453434}" presName="rootConnector" presStyleLbl="node4" presStyleIdx="1" presStyleCnt="6"/>
      <dgm:spPr/>
    </dgm:pt>
    <dgm:pt modelId="{E772112F-B203-7A48-8029-5993756F82B5}" type="pres">
      <dgm:prSet presAssocID="{59ACAEEB-36F4-B747-A6E5-1C946B453434}" presName="hierChild4" presStyleCnt="0"/>
      <dgm:spPr/>
    </dgm:pt>
    <dgm:pt modelId="{4E408F1F-BB24-7C4B-B3DE-683DE7E08460}" type="pres">
      <dgm:prSet presAssocID="{59ACAEEB-36F4-B747-A6E5-1C946B453434}" presName="hierChild5" presStyleCnt="0"/>
      <dgm:spPr/>
    </dgm:pt>
    <dgm:pt modelId="{E7D5EF21-50A5-7C43-9A41-CF77101F5D6A}" type="pres">
      <dgm:prSet presAssocID="{7AED77AF-3DC3-DF47-9582-499470143FF0}" presName="Name37" presStyleLbl="parChTrans1D4" presStyleIdx="2" presStyleCnt="6"/>
      <dgm:spPr/>
    </dgm:pt>
    <dgm:pt modelId="{800D46D2-E05F-6F49-9753-24E6B1852812}" type="pres">
      <dgm:prSet presAssocID="{03394C62-EEA0-1741-95C8-1F3B0B7CDC94}" presName="hierRoot2" presStyleCnt="0">
        <dgm:presLayoutVars>
          <dgm:hierBranch val="init"/>
        </dgm:presLayoutVars>
      </dgm:prSet>
      <dgm:spPr/>
    </dgm:pt>
    <dgm:pt modelId="{CCF949C9-AE8C-2146-8D13-08CBB09EA653}" type="pres">
      <dgm:prSet presAssocID="{03394C62-EEA0-1741-95C8-1F3B0B7CDC94}" presName="rootComposite" presStyleCnt="0"/>
      <dgm:spPr/>
    </dgm:pt>
    <dgm:pt modelId="{BC4DC873-1E29-6546-94D9-279460278F0E}" type="pres">
      <dgm:prSet presAssocID="{03394C62-EEA0-1741-95C8-1F3B0B7CDC94}" presName="rootText" presStyleLbl="node4" presStyleIdx="2" presStyleCnt="6">
        <dgm:presLayoutVars>
          <dgm:chPref val="3"/>
        </dgm:presLayoutVars>
      </dgm:prSet>
      <dgm:spPr/>
    </dgm:pt>
    <dgm:pt modelId="{287AD2C0-AD76-4B40-83B6-A1FDC84FEFBF}" type="pres">
      <dgm:prSet presAssocID="{03394C62-EEA0-1741-95C8-1F3B0B7CDC94}" presName="rootConnector" presStyleLbl="node4" presStyleIdx="2" presStyleCnt="6"/>
      <dgm:spPr/>
    </dgm:pt>
    <dgm:pt modelId="{EEEBE0E4-9886-844C-9403-B33A6180A120}" type="pres">
      <dgm:prSet presAssocID="{03394C62-EEA0-1741-95C8-1F3B0B7CDC94}" presName="hierChild4" presStyleCnt="0"/>
      <dgm:spPr/>
    </dgm:pt>
    <dgm:pt modelId="{C000B528-32E3-2D46-8AA0-C0A4E8F10D5C}" type="pres">
      <dgm:prSet presAssocID="{03394C62-EEA0-1741-95C8-1F3B0B7CDC94}" presName="hierChild5" presStyleCnt="0"/>
      <dgm:spPr/>
    </dgm:pt>
    <dgm:pt modelId="{6962D916-E253-2E47-8A70-7CC40ECC2532}" type="pres">
      <dgm:prSet presAssocID="{971FFA61-92E9-504D-9EE9-B35563D1CC29}" presName="hierChild5" presStyleCnt="0"/>
      <dgm:spPr/>
    </dgm:pt>
    <dgm:pt modelId="{E33464DD-7361-9C47-952F-DF352B306016}" type="pres">
      <dgm:prSet presAssocID="{DF183D1F-5FE9-0B46-8C10-54B6C6957DA0}" presName="Name37" presStyleLbl="parChTrans1D3" presStyleIdx="4" presStyleCnt="6"/>
      <dgm:spPr/>
    </dgm:pt>
    <dgm:pt modelId="{F334C9E3-0919-6B47-81A1-C6FE1663C8D0}" type="pres">
      <dgm:prSet presAssocID="{D96976AF-883E-2E41-B43D-2DDC2A41AEEE}" presName="hierRoot2" presStyleCnt="0">
        <dgm:presLayoutVars>
          <dgm:hierBranch val="init"/>
        </dgm:presLayoutVars>
      </dgm:prSet>
      <dgm:spPr/>
    </dgm:pt>
    <dgm:pt modelId="{5FD8E3C9-9B29-6F42-B49A-378B8E18FC7D}" type="pres">
      <dgm:prSet presAssocID="{D96976AF-883E-2E41-B43D-2DDC2A41AEEE}" presName="rootComposite" presStyleCnt="0"/>
      <dgm:spPr/>
    </dgm:pt>
    <dgm:pt modelId="{0529E519-FD5A-0740-9446-4E4ACA9DD83C}" type="pres">
      <dgm:prSet presAssocID="{D96976AF-883E-2E41-B43D-2DDC2A41AEEE}" presName="rootText" presStyleLbl="node3" presStyleIdx="4" presStyleCnt="6">
        <dgm:presLayoutVars>
          <dgm:chPref val="3"/>
        </dgm:presLayoutVars>
      </dgm:prSet>
      <dgm:spPr/>
    </dgm:pt>
    <dgm:pt modelId="{995AE3C3-0DF5-6742-BB7A-3A83209793BB}" type="pres">
      <dgm:prSet presAssocID="{D96976AF-883E-2E41-B43D-2DDC2A41AEEE}" presName="rootConnector" presStyleLbl="node3" presStyleIdx="4" presStyleCnt="6"/>
      <dgm:spPr/>
    </dgm:pt>
    <dgm:pt modelId="{210A5113-A7EB-504A-B289-6A24D2DF3BD5}" type="pres">
      <dgm:prSet presAssocID="{D96976AF-883E-2E41-B43D-2DDC2A41AEEE}" presName="hierChild4" presStyleCnt="0"/>
      <dgm:spPr/>
    </dgm:pt>
    <dgm:pt modelId="{4329EB1E-A61E-0D45-A251-3B4BA57769EC}" type="pres">
      <dgm:prSet presAssocID="{D96976AF-883E-2E41-B43D-2DDC2A41AEEE}" presName="hierChild5" presStyleCnt="0"/>
      <dgm:spPr/>
    </dgm:pt>
    <dgm:pt modelId="{006DA852-2AAC-A04E-80AC-53575C23C1DF}" type="pres">
      <dgm:prSet presAssocID="{F6A7C786-2EC3-E043-87CB-0BA39EADC2BE}" presName="Name37" presStyleLbl="parChTrans1D3" presStyleIdx="5" presStyleCnt="6"/>
      <dgm:spPr/>
    </dgm:pt>
    <dgm:pt modelId="{04AB216A-95CE-0F4D-BBD3-983A9EC1E2E3}" type="pres">
      <dgm:prSet presAssocID="{5E20A2D8-89F1-6746-B54D-B8F972937581}" presName="hierRoot2" presStyleCnt="0">
        <dgm:presLayoutVars>
          <dgm:hierBranch val="init"/>
        </dgm:presLayoutVars>
      </dgm:prSet>
      <dgm:spPr/>
    </dgm:pt>
    <dgm:pt modelId="{A398F654-0EE3-C642-A685-0C0961E7C531}" type="pres">
      <dgm:prSet presAssocID="{5E20A2D8-89F1-6746-B54D-B8F972937581}" presName="rootComposite" presStyleCnt="0"/>
      <dgm:spPr/>
    </dgm:pt>
    <dgm:pt modelId="{C418FC4A-78D7-5148-80A9-CF8D6A92867C}" type="pres">
      <dgm:prSet presAssocID="{5E20A2D8-89F1-6746-B54D-B8F972937581}" presName="rootText" presStyleLbl="node3" presStyleIdx="5" presStyleCnt="6">
        <dgm:presLayoutVars>
          <dgm:chPref val="3"/>
        </dgm:presLayoutVars>
      </dgm:prSet>
      <dgm:spPr/>
    </dgm:pt>
    <dgm:pt modelId="{EDEEC4D4-6D5E-434E-95BA-C030486A5C55}" type="pres">
      <dgm:prSet presAssocID="{5E20A2D8-89F1-6746-B54D-B8F972937581}" presName="rootConnector" presStyleLbl="node3" presStyleIdx="5" presStyleCnt="6"/>
      <dgm:spPr/>
    </dgm:pt>
    <dgm:pt modelId="{EDDE12A7-D37F-FB49-9877-5EDC991BF626}" type="pres">
      <dgm:prSet presAssocID="{5E20A2D8-89F1-6746-B54D-B8F972937581}" presName="hierChild4" presStyleCnt="0"/>
      <dgm:spPr/>
    </dgm:pt>
    <dgm:pt modelId="{B2CA3CFC-6C09-9D40-9C72-FA0561EE3A3E}" type="pres">
      <dgm:prSet presAssocID="{E315C9C6-183C-FA44-A67D-31F5513FD8DE}" presName="Name37" presStyleLbl="parChTrans1D4" presStyleIdx="3" presStyleCnt="6"/>
      <dgm:spPr/>
    </dgm:pt>
    <dgm:pt modelId="{B8F1D819-3117-2848-9A45-F34B263E9778}" type="pres">
      <dgm:prSet presAssocID="{41A3401F-88CC-3144-BD4C-581B52347DC4}" presName="hierRoot2" presStyleCnt="0">
        <dgm:presLayoutVars>
          <dgm:hierBranch val="init"/>
        </dgm:presLayoutVars>
      </dgm:prSet>
      <dgm:spPr/>
    </dgm:pt>
    <dgm:pt modelId="{3F0B2920-7599-8C41-9348-10D5ED9EAD14}" type="pres">
      <dgm:prSet presAssocID="{41A3401F-88CC-3144-BD4C-581B52347DC4}" presName="rootComposite" presStyleCnt="0"/>
      <dgm:spPr/>
    </dgm:pt>
    <dgm:pt modelId="{876391E5-788E-0D46-8435-996EF356D27A}" type="pres">
      <dgm:prSet presAssocID="{41A3401F-88CC-3144-BD4C-581B52347DC4}" presName="rootText" presStyleLbl="node4" presStyleIdx="3" presStyleCnt="6">
        <dgm:presLayoutVars>
          <dgm:chPref val="3"/>
        </dgm:presLayoutVars>
      </dgm:prSet>
      <dgm:spPr/>
    </dgm:pt>
    <dgm:pt modelId="{FEF549F9-74CF-5949-8301-5CA36944CE91}" type="pres">
      <dgm:prSet presAssocID="{41A3401F-88CC-3144-BD4C-581B52347DC4}" presName="rootConnector" presStyleLbl="node4" presStyleIdx="3" presStyleCnt="6"/>
      <dgm:spPr/>
    </dgm:pt>
    <dgm:pt modelId="{69E0AFD8-012F-C94A-90F9-4D9A5BC2E868}" type="pres">
      <dgm:prSet presAssocID="{41A3401F-88CC-3144-BD4C-581B52347DC4}" presName="hierChild4" presStyleCnt="0"/>
      <dgm:spPr/>
    </dgm:pt>
    <dgm:pt modelId="{D9F43763-0505-EB48-B557-F594E2CC703A}" type="pres">
      <dgm:prSet presAssocID="{41A3401F-88CC-3144-BD4C-581B52347DC4}" presName="hierChild5" presStyleCnt="0"/>
      <dgm:spPr/>
    </dgm:pt>
    <dgm:pt modelId="{38E8DE9C-DDC4-1A4E-87FF-1C965EE1B824}" type="pres">
      <dgm:prSet presAssocID="{9B871B43-0CDB-9D4A-84EB-C71CE81496DA}" presName="Name37" presStyleLbl="parChTrans1D4" presStyleIdx="4" presStyleCnt="6"/>
      <dgm:spPr/>
    </dgm:pt>
    <dgm:pt modelId="{1A937A3F-6D58-C84D-B969-62A28EF25B01}" type="pres">
      <dgm:prSet presAssocID="{8A302832-E60F-6B43-99E1-6002A9A09387}" presName="hierRoot2" presStyleCnt="0">
        <dgm:presLayoutVars>
          <dgm:hierBranch val="init"/>
        </dgm:presLayoutVars>
      </dgm:prSet>
      <dgm:spPr/>
    </dgm:pt>
    <dgm:pt modelId="{20C61286-2C91-184E-AA99-5867D0B40BB2}" type="pres">
      <dgm:prSet presAssocID="{8A302832-E60F-6B43-99E1-6002A9A09387}" presName="rootComposite" presStyleCnt="0"/>
      <dgm:spPr/>
    </dgm:pt>
    <dgm:pt modelId="{DDF47499-6FB5-4041-9943-F0F88AAE894A}" type="pres">
      <dgm:prSet presAssocID="{8A302832-E60F-6B43-99E1-6002A9A09387}" presName="rootText" presStyleLbl="node4" presStyleIdx="4" presStyleCnt="6">
        <dgm:presLayoutVars>
          <dgm:chPref val="3"/>
        </dgm:presLayoutVars>
      </dgm:prSet>
      <dgm:spPr/>
    </dgm:pt>
    <dgm:pt modelId="{935900DC-7650-2D4F-BCA6-AC1DD0B15578}" type="pres">
      <dgm:prSet presAssocID="{8A302832-E60F-6B43-99E1-6002A9A09387}" presName="rootConnector" presStyleLbl="node4" presStyleIdx="4" presStyleCnt="6"/>
      <dgm:spPr/>
    </dgm:pt>
    <dgm:pt modelId="{88DEA651-1D4A-8F42-A331-2B4D487D455D}" type="pres">
      <dgm:prSet presAssocID="{8A302832-E60F-6B43-99E1-6002A9A09387}" presName="hierChild4" presStyleCnt="0"/>
      <dgm:spPr/>
    </dgm:pt>
    <dgm:pt modelId="{562B738A-27F9-7244-9DD3-5C82D2B63343}" type="pres">
      <dgm:prSet presAssocID="{8A302832-E60F-6B43-99E1-6002A9A09387}" presName="hierChild5" presStyleCnt="0"/>
      <dgm:spPr/>
    </dgm:pt>
    <dgm:pt modelId="{CAFE07EA-A69B-D24A-A622-C0222FF4FECD}" type="pres">
      <dgm:prSet presAssocID="{88986D39-55BD-824D-AF9F-CFD6E23C3A5C}" presName="Name37" presStyleLbl="parChTrans1D4" presStyleIdx="5" presStyleCnt="6"/>
      <dgm:spPr/>
    </dgm:pt>
    <dgm:pt modelId="{65470307-7B9C-0A49-800D-33B463FAD2F2}" type="pres">
      <dgm:prSet presAssocID="{F98A053E-FA9F-E84A-838D-F1D7540F39CD}" presName="hierRoot2" presStyleCnt="0">
        <dgm:presLayoutVars>
          <dgm:hierBranch val="init"/>
        </dgm:presLayoutVars>
      </dgm:prSet>
      <dgm:spPr/>
    </dgm:pt>
    <dgm:pt modelId="{A6ABC5E1-8271-A74F-B7AA-8DD949C75F82}" type="pres">
      <dgm:prSet presAssocID="{F98A053E-FA9F-E84A-838D-F1D7540F39CD}" presName="rootComposite" presStyleCnt="0"/>
      <dgm:spPr/>
    </dgm:pt>
    <dgm:pt modelId="{CE9C1CDD-6643-2D4A-BC55-C547FE6B9158}" type="pres">
      <dgm:prSet presAssocID="{F98A053E-FA9F-E84A-838D-F1D7540F39CD}" presName="rootText" presStyleLbl="node4" presStyleIdx="5" presStyleCnt="6">
        <dgm:presLayoutVars>
          <dgm:chPref val="3"/>
        </dgm:presLayoutVars>
      </dgm:prSet>
      <dgm:spPr/>
    </dgm:pt>
    <dgm:pt modelId="{BA507CC7-5A6A-8441-8685-2165AAD90889}" type="pres">
      <dgm:prSet presAssocID="{F98A053E-FA9F-E84A-838D-F1D7540F39CD}" presName="rootConnector" presStyleLbl="node4" presStyleIdx="5" presStyleCnt="6"/>
      <dgm:spPr/>
    </dgm:pt>
    <dgm:pt modelId="{BD06B366-E1A5-F44B-A4B4-B4A7B305A43F}" type="pres">
      <dgm:prSet presAssocID="{F98A053E-FA9F-E84A-838D-F1D7540F39CD}" presName="hierChild4" presStyleCnt="0"/>
      <dgm:spPr/>
    </dgm:pt>
    <dgm:pt modelId="{2D4E0755-6896-634E-A9F8-1320197470BC}" type="pres">
      <dgm:prSet presAssocID="{F98A053E-FA9F-E84A-838D-F1D7540F39CD}" presName="hierChild5" presStyleCnt="0"/>
      <dgm:spPr/>
    </dgm:pt>
    <dgm:pt modelId="{D0093CBF-33C7-D745-A438-A9F0533537F6}" type="pres">
      <dgm:prSet presAssocID="{5E20A2D8-89F1-6746-B54D-B8F972937581}" presName="hierChild5" presStyleCnt="0"/>
      <dgm:spPr/>
    </dgm:pt>
    <dgm:pt modelId="{D721C539-7E59-9346-84CF-1F81244F57AB}" type="pres">
      <dgm:prSet presAssocID="{DD9DACCA-E852-E24C-A5FC-CBC1CFB5F76D}" presName="hierChild5" presStyleCnt="0"/>
      <dgm:spPr/>
    </dgm:pt>
    <dgm:pt modelId="{5FDA43BD-01BB-6949-89B4-5616484FE77A}" type="pres">
      <dgm:prSet presAssocID="{7475A419-C2F6-1243-BBAF-CCBF517D32DC}" presName="Name37" presStyleLbl="parChTrans1D2" presStyleIdx="2" presStyleCnt="4"/>
      <dgm:spPr/>
    </dgm:pt>
    <dgm:pt modelId="{998C0533-A0E1-3548-9818-88EB6223CC20}" type="pres">
      <dgm:prSet presAssocID="{DE45C77C-C846-694A-BD1D-3F00E80EE1D8}" presName="hierRoot2" presStyleCnt="0">
        <dgm:presLayoutVars>
          <dgm:hierBranch val="init"/>
        </dgm:presLayoutVars>
      </dgm:prSet>
      <dgm:spPr/>
    </dgm:pt>
    <dgm:pt modelId="{1E69341B-C35F-F440-A98A-EABC5BF8AE7D}" type="pres">
      <dgm:prSet presAssocID="{DE45C77C-C846-694A-BD1D-3F00E80EE1D8}" presName="rootComposite" presStyleCnt="0"/>
      <dgm:spPr/>
    </dgm:pt>
    <dgm:pt modelId="{7D15B9F8-4C92-A24E-AE70-EE8AC2C3A294}" type="pres">
      <dgm:prSet presAssocID="{DE45C77C-C846-694A-BD1D-3F00E80EE1D8}" presName="rootText" presStyleLbl="node2" presStyleIdx="2" presStyleCnt="4">
        <dgm:presLayoutVars>
          <dgm:chPref val="3"/>
        </dgm:presLayoutVars>
      </dgm:prSet>
      <dgm:spPr/>
    </dgm:pt>
    <dgm:pt modelId="{62B47B44-A21E-8E47-BF42-729288087404}" type="pres">
      <dgm:prSet presAssocID="{DE45C77C-C846-694A-BD1D-3F00E80EE1D8}" presName="rootConnector" presStyleLbl="node2" presStyleIdx="2" presStyleCnt="4"/>
      <dgm:spPr/>
    </dgm:pt>
    <dgm:pt modelId="{A7C89AE0-6505-3840-9DBF-C45FF7B88C66}" type="pres">
      <dgm:prSet presAssocID="{DE45C77C-C846-694A-BD1D-3F00E80EE1D8}" presName="hierChild4" presStyleCnt="0"/>
      <dgm:spPr/>
    </dgm:pt>
    <dgm:pt modelId="{590AB06E-E018-A44B-87D3-840877E82A6D}" type="pres">
      <dgm:prSet presAssocID="{DE45C77C-C846-694A-BD1D-3F00E80EE1D8}" presName="hierChild5" presStyleCnt="0"/>
      <dgm:spPr/>
    </dgm:pt>
    <dgm:pt modelId="{2DF3E15D-4B5A-3A4E-9FF6-6788AB60704C}" type="pres">
      <dgm:prSet presAssocID="{7B34BAC8-7B55-5A42-BAE3-EAD60897BE03}" presName="Name37" presStyleLbl="parChTrans1D2" presStyleIdx="3" presStyleCnt="4"/>
      <dgm:spPr/>
    </dgm:pt>
    <dgm:pt modelId="{4AF57B65-6293-9E4D-B603-A8BF1577370C}" type="pres">
      <dgm:prSet presAssocID="{DF760446-9492-3D42-AE74-F25B7352424F}" presName="hierRoot2" presStyleCnt="0">
        <dgm:presLayoutVars>
          <dgm:hierBranch val="init"/>
        </dgm:presLayoutVars>
      </dgm:prSet>
      <dgm:spPr/>
    </dgm:pt>
    <dgm:pt modelId="{771F50C8-0E7E-764E-8780-D1A5ACA89F04}" type="pres">
      <dgm:prSet presAssocID="{DF760446-9492-3D42-AE74-F25B7352424F}" presName="rootComposite" presStyleCnt="0"/>
      <dgm:spPr/>
    </dgm:pt>
    <dgm:pt modelId="{47927175-119E-474F-862D-EA5A653CDD69}" type="pres">
      <dgm:prSet presAssocID="{DF760446-9492-3D42-AE74-F25B7352424F}" presName="rootText" presStyleLbl="node2" presStyleIdx="3" presStyleCnt="4">
        <dgm:presLayoutVars>
          <dgm:chPref val="3"/>
        </dgm:presLayoutVars>
      </dgm:prSet>
      <dgm:spPr/>
    </dgm:pt>
    <dgm:pt modelId="{D3E396FB-1254-0944-BF32-98B1AE442488}" type="pres">
      <dgm:prSet presAssocID="{DF760446-9492-3D42-AE74-F25B7352424F}" presName="rootConnector" presStyleLbl="node2" presStyleIdx="3" presStyleCnt="4"/>
      <dgm:spPr/>
    </dgm:pt>
    <dgm:pt modelId="{4DC74171-4F9D-C745-8067-038E8E9F200F}" type="pres">
      <dgm:prSet presAssocID="{DF760446-9492-3D42-AE74-F25B7352424F}" presName="hierChild4" presStyleCnt="0"/>
      <dgm:spPr/>
    </dgm:pt>
    <dgm:pt modelId="{B7401DE0-BDA7-FE4D-9880-689BCDACCC8E}" type="pres">
      <dgm:prSet presAssocID="{DF760446-9492-3D42-AE74-F25B7352424F}" presName="hierChild5" presStyleCnt="0"/>
      <dgm:spPr/>
    </dgm:pt>
    <dgm:pt modelId="{AE79025C-44C5-C842-ADF8-68CF8D4A3047}" type="pres">
      <dgm:prSet presAssocID="{2D2B04C3-5F77-ED41-AB27-74B33B3C6744}" presName="hierChild3" presStyleCnt="0"/>
      <dgm:spPr/>
    </dgm:pt>
  </dgm:ptLst>
  <dgm:cxnLst>
    <dgm:cxn modelId="{8E396E00-D5FB-9C49-8392-A3788EEBCF9E}" type="presOf" srcId="{DD9DACCA-E852-E24C-A5FC-CBC1CFB5F76D}" destId="{011E6242-E4EC-B44C-8544-34A2A70EA63D}" srcOrd="1" destOrd="0" presId="urn:microsoft.com/office/officeart/2005/8/layout/orgChart1"/>
    <dgm:cxn modelId="{9CC56904-8ED8-3A46-898A-CCE6860E8FDE}" type="presOf" srcId="{2D2B04C3-5F77-ED41-AB27-74B33B3C6744}" destId="{B6FC6ECD-8F63-A641-B32E-659D52751948}" srcOrd="1" destOrd="0" presId="urn:microsoft.com/office/officeart/2005/8/layout/orgChart1"/>
    <dgm:cxn modelId="{A160F504-7BEA-3740-8FD7-81540B381188}" type="presOf" srcId="{5E20A2D8-89F1-6746-B54D-B8F972937581}" destId="{EDEEC4D4-6D5E-434E-95BA-C030486A5C55}" srcOrd="1" destOrd="0" presId="urn:microsoft.com/office/officeart/2005/8/layout/orgChart1"/>
    <dgm:cxn modelId="{A2C5410B-2E7A-8149-91EF-ED7FE05DCE5F}" type="presOf" srcId="{03394C62-EEA0-1741-95C8-1F3B0B7CDC94}" destId="{287AD2C0-AD76-4B40-83B6-A1FDC84FEFBF}" srcOrd="1" destOrd="0" presId="urn:microsoft.com/office/officeart/2005/8/layout/orgChart1"/>
    <dgm:cxn modelId="{3F75F50E-2B66-ED44-8F72-EE9DD62DAE4A}" srcId="{5E20A2D8-89F1-6746-B54D-B8F972937581}" destId="{F98A053E-FA9F-E84A-838D-F1D7540F39CD}" srcOrd="2" destOrd="0" parTransId="{88986D39-55BD-824D-AF9F-CFD6E23C3A5C}" sibTransId="{25DA004D-C642-EA47-AD43-CA401C6DBF3D}"/>
    <dgm:cxn modelId="{E2875510-4369-BF42-9287-B708132EBC57}" type="presOf" srcId="{88986D39-55BD-824D-AF9F-CFD6E23C3A5C}" destId="{CAFE07EA-A69B-D24A-A622-C0222FF4FECD}" srcOrd="0" destOrd="0" presId="urn:microsoft.com/office/officeart/2005/8/layout/orgChart1"/>
    <dgm:cxn modelId="{79219410-5337-A44A-873D-2705078C50ED}" srcId="{DD9DACCA-E852-E24C-A5FC-CBC1CFB5F76D}" destId="{971FFA61-92E9-504D-9EE9-B35563D1CC29}" srcOrd="0" destOrd="0" parTransId="{953E648E-94F4-0747-9352-544F052C9713}" sibTransId="{2EE062F9-5CE6-A746-84EA-A39D3CF7AA2E}"/>
    <dgm:cxn modelId="{E5E71716-2DB7-C54B-A8E4-EEB527975B94}" type="presOf" srcId="{E8FCF2E5-DAF3-E244-ADEB-98038021176A}" destId="{88C2D422-D2E5-004E-B85E-996FD7872921}" srcOrd="1" destOrd="0" presId="urn:microsoft.com/office/officeart/2005/8/layout/orgChart1"/>
    <dgm:cxn modelId="{001F3F16-062C-1E4D-B01E-215637426015}" type="presOf" srcId="{259C937A-7DC1-4849-9861-BD7226F0C17A}" destId="{8593D9BC-BF76-7144-80D9-096103EF569F}" srcOrd="0" destOrd="0" presId="urn:microsoft.com/office/officeart/2005/8/layout/orgChart1"/>
    <dgm:cxn modelId="{070F6E18-13EB-2A4D-87F1-4FF81B3F64EF}" srcId="{1E9C4D4E-8E0C-3341-AF56-DE2305E03C5C}" destId="{CB96980D-A5F0-DB48-A58B-79A882390D0D}" srcOrd="1" destOrd="0" parTransId="{AD665075-BD09-6644-92FC-98642400E704}" sibTransId="{F7BF00F9-A3D1-894F-9445-151931C10B9A}"/>
    <dgm:cxn modelId="{88493E19-EAEC-E948-A1E1-E9318643F2B2}" type="presOf" srcId="{DF760446-9492-3D42-AE74-F25B7352424F}" destId="{D3E396FB-1254-0944-BF32-98B1AE442488}" srcOrd="1" destOrd="0" presId="urn:microsoft.com/office/officeart/2005/8/layout/orgChart1"/>
    <dgm:cxn modelId="{025DDE22-25F6-194A-BD88-039F9A54DB4E}" type="presOf" srcId="{DE45C77C-C846-694A-BD1D-3F00E80EE1D8}" destId="{7D15B9F8-4C92-A24E-AE70-EE8AC2C3A294}" srcOrd="0" destOrd="0" presId="urn:microsoft.com/office/officeart/2005/8/layout/orgChart1"/>
    <dgm:cxn modelId="{B3FBCE25-6532-CA48-8DCC-D6A811090B11}" type="presOf" srcId="{DF760446-9492-3D42-AE74-F25B7352424F}" destId="{47927175-119E-474F-862D-EA5A653CDD69}" srcOrd="0" destOrd="0" presId="urn:microsoft.com/office/officeart/2005/8/layout/orgChart1"/>
    <dgm:cxn modelId="{CF682B2A-596E-7D45-9098-FE615BDFA5F4}" type="presOf" srcId="{F98A053E-FA9F-E84A-838D-F1D7540F39CD}" destId="{CE9C1CDD-6643-2D4A-BC55-C547FE6B9158}" srcOrd="0" destOrd="0" presId="urn:microsoft.com/office/officeart/2005/8/layout/orgChart1"/>
    <dgm:cxn modelId="{B3AAB22B-7432-4B4C-B784-E60E4B292A79}" type="presOf" srcId="{7B34BAC8-7B55-5A42-BAE3-EAD60897BE03}" destId="{2DF3E15D-4B5A-3A4E-9FF6-6788AB60704C}" srcOrd="0" destOrd="0" presId="urn:microsoft.com/office/officeart/2005/8/layout/orgChart1"/>
    <dgm:cxn modelId="{83524E3C-ABC9-B741-AA32-7D7BBBEA5DDE}" type="presOf" srcId="{904E7B3D-C75E-A640-9824-0C37DFDE896C}" destId="{050B8AB1-A940-AF47-A954-F6A7947BC567}" srcOrd="0" destOrd="0" presId="urn:microsoft.com/office/officeart/2005/8/layout/orgChart1"/>
    <dgm:cxn modelId="{13BCD43D-576D-A24A-99AB-258B446AB7F9}" type="presOf" srcId="{2C0570C3-4E66-494F-8C86-B916C7B9E8B3}" destId="{082A641E-E2B6-F941-BCB5-468644E93459}" srcOrd="1" destOrd="0" presId="urn:microsoft.com/office/officeart/2005/8/layout/orgChart1"/>
    <dgm:cxn modelId="{9E7BF53F-0479-224C-8B57-4EA179D9078E}" type="presOf" srcId="{8A302832-E60F-6B43-99E1-6002A9A09387}" destId="{DDF47499-6FB5-4041-9943-F0F88AAE894A}" srcOrd="0" destOrd="0" presId="urn:microsoft.com/office/officeart/2005/8/layout/orgChart1"/>
    <dgm:cxn modelId="{1A162545-99FE-0048-9961-6A41F59D1C43}" type="presOf" srcId="{7AED77AF-3DC3-DF47-9582-499470143FF0}" destId="{E7D5EF21-50A5-7C43-9A41-CF77101F5D6A}" srcOrd="0" destOrd="0" presId="urn:microsoft.com/office/officeart/2005/8/layout/orgChart1"/>
    <dgm:cxn modelId="{0F9D7E4A-6E21-B849-A8BC-FA0D486043A1}" srcId="{2D2B04C3-5F77-ED41-AB27-74B33B3C6744}" destId="{1E9C4D4E-8E0C-3341-AF56-DE2305E03C5C}" srcOrd="0" destOrd="0" parTransId="{0E85469C-8849-3241-A98D-AC9103B69743}" sibTransId="{B8C8EAA5-9633-044A-B45A-110AF5180BBF}"/>
    <dgm:cxn modelId="{0175FC50-B59A-9749-83FD-615513368857}" type="presOf" srcId="{8473D00D-70F6-E146-9BA5-5FAA385D3B37}" destId="{09A669D8-280D-7C49-BBDA-28F2F59DAC60}" srcOrd="1" destOrd="0" presId="urn:microsoft.com/office/officeart/2005/8/layout/orgChart1"/>
    <dgm:cxn modelId="{A5E2B654-F405-F94F-B7C1-6C2E8C3681F9}" type="presOf" srcId="{8A302832-E60F-6B43-99E1-6002A9A09387}" destId="{935900DC-7650-2D4F-BCA6-AC1DD0B15578}" srcOrd="1" destOrd="0" presId="urn:microsoft.com/office/officeart/2005/8/layout/orgChart1"/>
    <dgm:cxn modelId="{A902D857-C51B-934A-812F-8E39F158D649}" type="presOf" srcId="{971FFA61-92E9-504D-9EE9-B35563D1CC29}" destId="{18ED3A44-FE4D-184E-9BAB-0B2498A9A6DF}" srcOrd="1" destOrd="0" presId="urn:microsoft.com/office/officeart/2005/8/layout/orgChart1"/>
    <dgm:cxn modelId="{A81DB95C-4AE5-864B-924D-E4ED3785693E}" type="presOf" srcId="{2C0570C3-4E66-494F-8C86-B916C7B9E8B3}" destId="{8148C06A-3AAD-F645-AE3D-C09517F5007A}" srcOrd="0" destOrd="0" presId="urn:microsoft.com/office/officeart/2005/8/layout/orgChart1"/>
    <dgm:cxn modelId="{4D890461-3D63-204F-9D3B-1E4631A036F0}" type="presOf" srcId="{5E20A2D8-89F1-6746-B54D-B8F972937581}" destId="{C418FC4A-78D7-5148-80A9-CF8D6A92867C}" srcOrd="0" destOrd="0" presId="urn:microsoft.com/office/officeart/2005/8/layout/orgChart1"/>
    <dgm:cxn modelId="{38593B65-1FA2-9D4C-8721-C886508681F2}" type="presOf" srcId="{DE45C77C-C846-694A-BD1D-3F00E80EE1D8}" destId="{62B47B44-A21E-8E47-BF42-729288087404}" srcOrd="1" destOrd="0" presId="urn:microsoft.com/office/officeart/2005/8/layout/orgChart1"/>
    <dgm:cxn modelId="{549F9A6D-2C4A-9144-845D-71F2C87063A3}" type="presOf" srcId="{D7E50AA5-545B-D94C-B340-55F14F32E076}" destId="{F8EDE740-5E3A-9B4B-B34F-D876F6CE1D20}" srcOrd="0" destOrd="0" presId="urn:microsoft.com/office/officeart/2005/8/layout/orgChart1"/>
    <dgm:cxn modelId="{C8B91373-8546-144B-9959-9B152B089D59}" type="presOf" srcId="{953E648E-94F4-0747-9352-544F052C9713}" destId="{2CD54D21-A0BB-9B4D-8B8C-AB9F620FED10}" srcOrd="0" destOrd="0" presId="urn:microsoft.com/office/officeart/2005/8/layout/orgChart1"/>
    <dgm:cxn modelId="{DC3FEE73-83FA-1844-A2D2-759ACAE19B97}" type="presOf" srcId="{1E9C4D4E-8E0C-3341-AF56-DE2305E03C5C}" destId="{EA2187F7-A791-AA4A-8EF8-F40555119FB7}" srcOrd="1" destOrd="0" presId="urn:microsoft.com/office/officeart/2005/8/layout/orgChart1"/>
    <dgm:cxn modelId="{E6802178-7BDA-654E-B77D-72CC0005A5EA}" type="presOf" srcId="{F6A7C786-2EC3-E043-87CB-0BA39EADC2BE}" destId="{006DA852-2AAC-A04E-80AC-53575C23C1DF}" srcOrd="0" destOrd="0" presId="urn:microsoft.com/office/officeart/2005/8/layout/orgChart1"/>
    <dgm:cxn modelId="{E68A4C79-077E-BE4C-B2CC-30C79F4E0EA4}" srcId="{2D2B04C3-5F77-ED41-AB27-74B33B3C6744}" destId="{DE45C77C-C846-694A-BD1D-3F00E80EE1D8}" srcOrd="2" destOrd="0" parTransId="{7475A419-C2F6-1243-BBAF-CCBF517D32DC}" sibTransId="{50745AD3-3D46-3746-AD73-8FC1018C7520}"/>
    <dgm:cxn modelId="{A0999B82-7E83-DF4E-A4ED-785AF8BDC74E}" type="presOf" srcId="{549E9036-33D8-2841-A6E0-789304EB2173}" destId="{BBE67369-AD2B-FA49-B999-0085BFC468DE}" srcOrd="0" destOrd="0" presId="urn:microsoft.com/office/officeart/2005/8/layout/orgChart1"/>
    <dgm:cxn modelId="{D4EDB483-14F7-1C43-B053-84D58B467634}" type="presOf" srcId="{1E9C4D4E-8E0C-3341-AF56-DE2305E03C5C}" destId="{25A5CF39-4D1D-9B43-9040-73C040D93917}" srcOrd="0" destOrd="0" presId="urn:microsoft.com/office/officeart/2005/8/layout/orgChart1"/>
    <dgm:cxn modelId="{79D29E84-BBD8-8A4A-B20A-9227468FD560}" type="presOf" srcId="{2D2B04C3-5F77-ED41-AB27-74B33B3C6744}" destId="{8A2FFC1C-4FAF-5F48-B3EE-072E1C09777D}" srcOrd="0" destOrd="0" presId="urn:microsoft.com/office/officeart/2005/8/layout/orgChart1"/>
    <dgm:cxn modelId="{AB90BB84-108E-7741-921B-E85E247468A0}" srcId="{2D2B04C3-5F77-ED41-AB27-74B33B3C6744}" destId="{DD9DACCA-E852-E24C-A5FC-CBC1CFB5F76D}" srcOrd="1" destOrd="0" parTransId="{904E7B3D-C75E-A640-9824-0C37DFDE896C}" sibTransId="{4AC3C701-2BDE-914B-AF6B-3853805CEE4C}"/>
    <dgm:cxn modelId="{95074285-1ED6-0C40-B8EF-0794F28056C8}" type="presOf" srcId="{8473D00D-70F6-E146-9BA5-5FAA385D3B37}" destId="{0CBE24CA-C7C2-7A42-A6C7-9747D38963FB}" srcOrd="0" destOrd="0" presId="urn:microsoft.com/office/officeart/2005/8/layout/orgChart1"/>
    <dgm:cxn modelId="{AF8E1B8C-A3C7-4048-9941-E52834459572}" type="presOf" srcId="{D96976AF-883E-2E41-B43D-2DDC2A41AEEE}" destId="{0529E519-FD5A-0740-9446-4E4ACA9DD83C}" srcOrd="0" destOrd="0" presId="urn:microsoft.com/office/officeart/2005/8/layout/orgChart1"/>
    <dgm:cxn modelId="{65429A8C-971C-BB41-967A-8C112FFF51E5}" type="presOf" srcId="{AD665075-BD09-6644-92FC-98642400E704}" destId="{95AC3676-C4EF-A345-8C6E-FC3597BDA6D8}" srcOrd="0" destOrd="0" presId="urn:microsoft.com/office/officeart/2005/8/layout/orgChart1"/>
    <dgm:cxn modelId="{1078BE8F-5557-734C-A8AE-1D50FD517AFB}" type="presOf" srcId="{41A3401F-88CC-3144-BD4C-581B52347DC4}" destId="{FEF549F9-74CF-5949-8301-5CA36944CE91}" srcOrd="1" destOrd="0" presId="urn:microsoft.com/office/officeart/2005/8/layout/orgChart1"/>
    <dgm:cxn modelId="{9CD39194-2494-5D43-8EF0-E913DD4A7A56}" srcId="{971FFA61-92E9-504D-9EE9-B35563D1CC29}" destId="{59ACAEEB-36F4-B747-A6E5-1C946B453434}" srcOrd="1" destOrd="0" parTransId="{B9DFB6C7-BA84-1E45-82DA-C8380AA53488}" sibTransId="{24A5B664-96E9-044C-87F0-7DFF88411D71}"/>
    <dgm:cxn modelId="{88178196-0992-4940-9B30-90AB4FE0895E}" type="presOf" srcId="{CB96980D-A5F0-DB48-A58B-79A882390D0D}" destId="{4A6BB772-B780-7748-98B7-78FF01F78F86}" srcOrd="0" destOrd="0" presId="urn:microsoft.com/office/officeart/2005/8/layout/orgChart1"/>
    <dgm:cxn modelId="{F02B2FA0-B5E6-0A43-A2EE-5D60B6779260}" srcId="{1E9C4D4E-8E0C-3341-AF56-DE2305E03C5C}" destId="{2C0570C3-4E66-494F-8C86-B916C7B9E8B3}" srcOrd="2" destOrd="0" parTransId="{549E9036-33D8-2841-A6E0-789304EB2173}" sibTransId="{46FE5267-CCA0-2B4A-8713-A112054CD512}"/>
    <dgm:cxn modelId="{F12900A4-CBA8-064F-AF2E-2DCCA98E5CF4}" srcId="{DD9DACCA-E852-E24C-A5FC-CBC1CFB5F76D}" destId="{D96976AF-883E-2E41-B43D-2DDC2A41AEEE}" srcOrd="1" destOrd="0" parTransId="{DF183D1F-5FE9-0B46-8C10-54B6C6957DA0}" sibTransId="{0304EE08-9876-404C-A542-3CCCB781C3CD}"/>
    <dgm:cxn modelId="{E339ADAA-1594-AB45-98BA-B747CCFECD8E}" srcId="{DD9DACCA-E852-E24C-A5FC-CBC1CFB5F76D}" destId="{5E20A2D8-89F1-6746-B54D-B8F972937581}" srcOrd="2" destOrd="0" parTransId="{F6A7C786-2EC3-E043-87CB-0BA39EADC2BE}" sibTransId="{88245DED-2372-3147-AE5F-AF50FE2504F8}"/>
    <dgm:cxn modelId="{C2600FAD-1D3C-DC4E-8BAB-A43941C96AA3}" type="presOf" srcId="{F98A053E-FA9F-E84A-838D-F1D7540F39CD}" destId="{BA507CC7-5A6A-8441-8685-2165AAD90889}" srcOrd="1" destOrd="0" presId="urn:microsoft.com/office/officeart/2005/8/layout/orgChart1"/>
    <dgm:cxn modelId="{5651BEB0-7967-9B42-87F4-C2D9DCF3773D}" type="presOf" srcId="{DD9DACCA-E852-E24C-A5FC-CBC1CFB5F76D}" destId="{6A795DB6-E15E-4D46-BAF8-F598644628B8}" srcOrd="0" destOrd="0" presId="urn:microsoft.com/office/officeart/2005/8/layout/orgChart1"/>
    <dgm:cxn modelId="{7CDBCDB1-5E72-3B4C-A1B6-FEFDFBAC7363}" srcId="{5E20A2D8-89F1-6746-B54D-B8F972937581}" destId="{41A3401F-88CC-3144-BD4C-581B52347DC4}" srcOrd="0" destOrd="0" parTransId="{E315C9C6-183C-FA44-A67D-31F5513FD8DE}" sibTransId="{02090121-B80B-E04E-B576-982C3D0EA4C8}"/>
    <dgm:cxn modelId="{5773B9B2-4748-AF47-AFC7-8EC3F8877B1D}" srcId="{5E20A2D8-89F1-6746-B54D-B8F972937581}" destId="{8A302832-E60F-6B43-99E1-6002A9A09387}" srcOrd="1" destOrd="0" parTransId="{9B871B43-0CDB-9D4A-84EB-C71CE81496DA}" sibTransId="{93AE6090-335A-5247-ACB5-A98529DC8B6B}"/>
    <dgm:cxn modelId="{922448B8-02E0-884D-867B-92426733FD35}" type="presOf" srcId="{03394C62-EEA0-1741-95C8-1F3B0B7CDC94}" destId="{BC4DC873-1E29-6546-94D9-279460278F0E}" srcOrd="0" destOrd="0" presId="urn:microsoft.com/office/officeart/2005/8/layout/orgChart1"/>
    <dgm:cxn modelId="{F4A45EBB-CEF4-EC47-A8DB-16AA1F6E93AB}" type="presOf" srcId="{41A3401F-88CC-3144-BD4C-581B52347DC4}" destId="{876391E5-788E-0D46-8435-996EF356D27A}" srcOrd="0" destOrd="0" presId="urn:microsoft.com/office/officeart/2005/8/layout/orgChart1"/>
    <dgm:cxn modelId="{180A7CBF-452E-4541-A8DA-C7277BF40D65}" type="presOf" srcId="{E315C9C6-183C-FA44-A67D-31F5513FD8DE}" destId="{B2CA3CFC-6C09-9D40-9C72-FA0561EE3A3E}" srcOrd="0" destOrd="0" presId="urn:microsoft.com/office/officeart/2005/8/layout/orgChart1"/>
    <dgm:cxn modelId="{A8852DC2-E02A-384F-8B16-EEA8DE60BD2E}" srcId="{971FFA61-92E9-504D-9EE9-B35563D1CC29}" destId="{03394C62-EEA0-1741-95C8-1F3B0B7CDC94}" srcOrd="2" destOrd="0" parTransId="{7AED77AF-3DC3-DF47-9582-499470143FF0}" sibTransId="{CC06EB70-A073-D149-A9DE-D9EFE4327328}"/>
    <dgm:cxn modelId="{5C2065C2-AD4A-9946-955C-76FECDB96B5B}" srcId="{259C937A-7DC1-4849-9861-BD7226F0C17A}" destId="{2D2B04C3-5F77-ED41-AB27-74B33B3C6744}" srcOrd="0" destOrd="0" parTransId="{F725B12C-15A6-7A4F-858E-1A70C1BE3B59}" sibTransId="{7C7A9E70-75A6-FB43-8771-FF1DA88D4D6C}"/>
    <dgm:cxn modelId="{F6CC54C3-578E-7349-A3D5-C387EEF340FF}" type="presOf" srcId="{59ACAEEB-36F4-B747-A6E5-1C946B453434}" destId="{F1CC509F-1D76-5D4D-9E1C-468AEC677721}" srcOrd="1" destOrd="0" presId="urn:microsoft.com/office/officeart/2005/8/layout/orgChart1"/>
    <dgm:cxn modelId="{0D2783C6-0BE4-1545-BD62-DE977373D61B}" type="presOf" srcId="{D96976AF-883E-2E41-B43D-2DDC2A41AEEE}" destId="{995AE3C3-0DF5-6742-BB7A-3A83209793BB}" srcOrd="1" destOrd="0" presId="urn:microsoft.com/office/officeart/2005/8/layout/orgChart1"/>
    <dgm:cxn modelId="{EC44D4CB-ACB4-DE40-BFA7-634BAE2EBFDA}" type="presOf" srcId="{9B871B43-0CDB-9D4A-84EB-C71CE81496DA}" destId="{38E8DE9C-DDC4-1A4E-87FF-1C965EE1B824}" srcOrd="0" destOrd="0" presId="urn:microsoft.com/office/officeart/2005/8/layout/orgChart1"/>
    <dgm:cxn modelId="{CF9097CD-E32F-4F4A-8643-7E14BEE36F3E}" type="presOf" srcId="{DF183D1F-5FE9-0B46-8C10-54B6C6957DA0}" destId="{E33464DD-7361-9C47-952F-DF352B306016}" srcOrd="0" destOrd="0" presId="urn:microsoft.com/office/officeart/2005/8/layout/orgChart1"/>
    <dgm:cxn modelId="{59F709D9-2186-0649-B6FE-16A4724CEE01}" type="presOf" srcId="{59ACAEEB-36F4-B747-A6E5-1C946B453434}" destId="{C63ADA3D-1900-0940-A105-748011AC6BDB}" srcOrd="0" destOrd="0" presId="urn:microsoft.com/office/officeart/2005/8/layout/orgChart1"/>
    <dgm:cxn modelId="{2CEB9CD9-7E29-A844-91DF-827117092AFE}" type="presOf" srcId="{CB96980D-A5F0-DB48-A58B-79A882390D0D}" destId="{5DE642FE-2814-0849-8623-DE52D64BC772}" srcOrd="1" destOrd="0" presId="urn:microsoft.com/office/officeart/2005/8/layout/orgChart1"/>
    <dgm:cxn modelId="{96BA9FD9-A198-B149-B97D-7D76BA17D00B}" srcId="{1E9C4D4E-8E0C-3341-AF56-DE2305E03C5C}" destId="{8473D00D-70F6-E146-9BA5-5FAA385D3B37}" srcOrd="0" destOrd="0" parTransId="{31E10444-F056-CB4C-92A9-4129BDA8FBB5}" sibTransId="{88A6E7F1-FE6E-8742-A6F1-17E20F1D4839}"/>
    <dgm:cxn modelId="{8189CCE1-8FBE-1D49-89FE-FFD06A6E9767}" type="presOf" srcId="{7475A419-C2F6-1243-BBAF-CCBF517D32DC}" destId="{5FDA43BD-01BB-6949-89B4-5616484FE77A}" srcOrd="0" destOrd="0" presId="urn:microsoft.com/office/officeart/2005/8/layout/orgChart1"/>
    <dgm:cxn modelId="{F8C1F3E6-49D3-084F-8C32-CD9F7CB8E499}" type="presOf" srcId="{B9DFB6C7-BA84-1E45-82DA-C8380AA53488}" destId="{745EE316-C8C4-AC46-BD9D-55257A5F2357}" srcOrd="0" destOrd="0" presId="urn:microsoft.com/office/officeart/2005/8/layout/orgChart1"/>
    <dgm:cxn modelId="{F519A3EA-5F3D-7A47-8637-BFB65EBD28BD}" srcId="{2D2B04C3-5F77-ED41-AB27-74B33B3C6744}" destId="{DF760446-9492-3D42-AE74-F25B7352424F}" srcOrd="3" destOrd="0" parTransId="{7B34BAC8-7B55-5A42-BAE3-EAD60897BE03}" sibTransId="{A31DDCEA-488D-D84A-877F-78A8B961C073}"/>
    <dgm:cxn modelId="{23371CEC-2AD8-6E44-A53B-2B7C3F750044}" type="presOf" srcId="{0E85469C-8849-3241-A98D-AC9103B69743}" destId="{3FEFA7EA-6D1A-A14A-B78E-57C0B72A9A62}" srcOrd="0" destOrd="0" presId="urn:microsoft.com/office/officeart/2005/8/layout/orgChart1"/>
    <dgm:cxn modelId="{0A189AF7-DEB0-494B-BA3E-287E1F184591}" type="presOf" srcId="{31E10444-F056-CB4C-92A9-4129BDA8FBB5}" destId="{43A84FFC-635A-A043-AC9C-B9902013DE17}" srcOrd="0" destOrd="0" presId="urn:microsoft.com/office/officeart/2005/8/layout/orgChart1"/>
    <dgm:cxn modelId="{254D6AF9-C8D0-144A-AA0D-24EF3C4FC8ED}" type="presOf" srcId="{E8FCF2E5-DAF3-E244-ADEB-98038021176A}" destId="{521CCDF6-EE83-9241-92AB-CD1C0CC5CDDA}" srcOrd="0" destOrd="0" presId="urn:microsoft.com/office/officeart/2005/8/layout/orgChart1"/>
    <dgm:cxn modelId="{3F519DF9-B7F8-BA4A-BA4C-67CC3207EA54}" srcId="{971FFA61-92E9-504D-9EE9-B35563D1CC29}" destId="{E8FCF2E5-DAF3-E244-ADEB-98038021176A}" srcOrd="0" destOrd="0" parTransId="{D7E50AA5-545B-D94C-B340-55F14F32E076}" sibTransId="{BC9020DA-DB87-4F40-8CB7-BA9CE20CB3EF}"/>
    <dgm:cxn modelId="{4875D2FB-17FC-6D4F-A244-D32BED0FFC73}" type="presOf" srcId="{971FFA61-92E9-504D-9EE9-B35563D1CC29}" destId="{A55FF1AF-66EF-6049-B478-4A055AF0946F}" srcOrd="0" destOrd="0" presId="urn:microsoft.com/office/officeart/2005/8/layout/orgChart1"/>
    <dgm:cxn modelId="{64AA22CF-647A-FE41-9E6B-CEFFE042870F}" type="presParOf" srcId="{8593D9BC-BF76-7144-80D9-096103EF569F}" destId="{05B32186-7658-E94C-8F49-C01711F6CB84}" srcOrd="0" destOrd="0" presId="urn:microsoft.com/office/officeart/2005/8/layout/orgChart1"/>
    <dgm:cxn modelId="{5ABB1BB6-6960-5B4E-BBA1-7F23F2522B3E}" type="presParOf" srcId="{05B32186-7658-E94C-8F49-C01711F6CB84}" destId="{DC680552-3F36-D840-8BB2-39F59AE64478}" srcOrd="0" destOrd="0" presId="urn:microsoft.com/office/officeart/2005/8/layout/orgChart1"/>
    <dgm:cxn modelId="{05EFD603-979A-A343-BC06-63241FBF6A37}" type="presParOf" srcId="{DC680552-3F36-D840-8BB2-39F59AE64478}" destId="{8A2FFC1C-4FAF-5F48-B3EE-072E1C09777D}" srcOrd="0" destOrd="0" presId="urn:microsoft.com/office/officeart/2005/8/layout/orgChart1"/>
    <dgm:cxn modelId="{D0BF4AE0-A5D5-3D44-98BD-1AB81765D92E}" type="presParOf" srcId="{DC680552-3F36-D840-8BB2-39F59AE64478}" destId="{B6FC6ECD-8F63-A641-B32E-659D52751948}" srcOrd="1" destOrd="0" presId="urn:microsoft.com/office/officeart/2005/8/layout/orgChart1"/>
    <dgm:cxn modelId="{1C354FAD-4D09-A745-9C73-9FBED3C66B51}" type="presParOf" srcId="{05B32186-7658-E94C-8F49-C01711F6CB84}" destId="{24B07174-5DF8-634C-9223-80E4B876BD96}" srcOrd="1" destOrd="0" presId="urn:microsoft.com/office/officeart/2005/8/layout/orgChart1"/>
    <dgm:cxn modelId="{26D6907E-950B-7D4C-81AE-4875F7FAD08D}" type="presParOf" srcId="{24B07174-5DF8-634C-9223-80E4B876BD96}" destId="{3FEFA7EA-6D1A-A14A-B78E-57C0B72A9A62}" srcOrd="0" destOrd="0" presId="urn:microsoft.com/office/officeart/2005/8/layout/orgChart1"/>
    <dgm:cxn modelId="{40F82E61-4000-ED4A-9585-350BD29DC495}" type="presParOf" srcId="{24B07174-5DF8-634C-9223-80E4B876BD96}" destId="{F8CF04FF-AD95-9540-89D1-290E11E9C065}" srcOrd="1" destOrd="0" presId="urn:microsoft.com/office/officeart/2005/8/layout/orgChart1"/>
    <dgm:cxn modelId="{B93E730A-823E-1A4B-BDE1-9FF9C9AA1846}" type="presParOf" srcId="{F8CF04FF-AD95-9540-89D1-290E11E9C065}" destId="{B42C47B4-F8A5-AC46-A3C4-5DEA62508C0A}" srcOrd="0" destOrd="0" presId="urn:microsoft.com/office/officeart/2005/8/layout/orgChart1"/>
    <dgm:cxn modelId="{EC004901-B978-DD48-B50A-D0E0EF4236BB}" type="presParOf" srcId="{B42C47B4-F8A5-AC46-A3C4-5DEA62508C0A}" destId="{25A5CF39-4D1D-9B43-9040-73C040D93917}" srcOrd="0" destOrd="0" presId="urn:microsoft.com/office/officeart/2005/8/layout/orgChart1"/>
    <dgm:cxn modelId="{0E4D0B53-E501-2648-B6DD-C2C410EC4E1A}" type="presParOf" srcId="{B42C47B4-F8A5-AC46-A3C4-5DEA62508C0A}" destId="{EA2187F7-A791-AA4A-8EF8-F40555119FB7}" srcOrd="1" destOrd="0" presId="urn:microsoft.com/office/officeart/2005/8/layout/orgChart1"/>
    <dgm:cxn modelId="{18A212CE-F65A-5941-AFA5-6547F99234D1}" type="presParOf" srcId="{F8CF04FF-AD95-9540-89D1-290E11E9C065}" destId="{460C9884-8141-1B44-82D9-D0EAB1147E7D}" srcOrd="1" destOrd="0" presId="urn:microsoft.com/office/officeart/2005/8/layout/orgChart1"/>
    <dgm:cxn modelId="{04E9DD53-8ACC-9747-8D81-349CF3C33386}" type="presParOf" srcId="{460C9884-8141-1B44-82D9-D0EAB1147E7D}" destId="{43A84FFC-635A-A043-AC9C-B9902013DE17}" srcOrd="0" destOrd="0" presId="urn:microsoft.com/office/officeart/2005/8/layout/orgChart1"/>
    <dgm:cxn modelId="{65E4A328-918F-CA4B-9D87-98E7C21ED134}" type="presParOf" srcId="{460C9884-8141-1B44-82D9-D0EAB1147E7D}" destId="{D3FA291E-2DAA-C440-9B54-F76B2818960A}" srcOrd="1" destOrd="0" presId="urn:microsoft.com/office/officeart/2005/8/layout/orgChart1"/>
    <dgm:cxn modelId="{A8DB7783-C758-664F-BC77-7489DD6B5806}" type="presParOf" srcId="{D3FA291E-2DAA-C440-9B54-F76B2818960A}" destId="{8ADAD088-3726-2244-9828-87E92659DEC0}" srcOrd="0" destOrd="0" presId="urn:microsoft.com/office/officeart/2005/8/layout/orgChart1"/>
    <dgm:cxn modelId="{1A786442-EC9D-1744-9CC9-8EFE2D311194}" type="presParOf" srcId="{8ADAD088-3726-2244-9828-87E92659DEC0}" destId="{0CBE24CA-C7C2-7A42-A6C7-9747D38963FB}" srcOrd="0" destOrd="0" presId="urn:microsoft.com/office/officeart/2005/8/layout/orgChart1"/>
    <dgm:cxn modelId="{D8F1F213-42D6-8A43-97AF-4981E78E44C9}" type="presParOf" srcId="{8ADAD088-3726-2244-9828-87E92659DEC0}" destId="{09A669D8-280D-7C49-BBDA-28F2F59DAC60}" srcOrd="1" destOrd="0" presId="urn:microsoft.com/office/officeart/2005/8/layout/orgChart1"/>
    <dgm:cxn modelId="{3F798DCC-5B9A-CD45-AD01-84F8F5936EE9}" type="presParOf" srcId="{D3FA291E-2DAA-C440-9B54-F76B2818960A}" destId="{DE4D7E71-0FF3-3C4F-8AA3-2AADE30F6021}" srcOrd="1" destOrd="0" presId="urn:microsoft.com/office/officeart/2005/8/layout/orgChart1"/>
    <dgm:cxn modelId="{EBCB8AF3-B438-F24A-8A59-C305750AAC65}" type="presParOf" srcId="{D3FA291E-2DAA-C440-9B54-F76B2818960A}" destId="{29DD35CD-EEF8-BA4B-9023-97D873F4F671}" srcOrd="2" destOrd="0" presId="urn:microsoft.com/office/officeart/2005/8/layout/orgChart1"/>
    <dgm:cxn modelId="{1BC9DBB5-5F68-3C4B-80A7-59CC52DFFBF4}" type="presParOf" srcId="{460C9884-8141-1B44-82D9-D0EAB1147E7D}" destId="{95AC3676-C4EF-A345-8C6E-FC3597BDA6D8}" srcOrd="2" destOrd="0" presId="urn:microsoft.com/office/officeart/2005/8/layout/orgChart1"/>
    <dgm:cxn modelId="{21ACCEE2-8547-3740-ACAA-765EAFEE9C43}" type="presParOf" srcId="{460C9884-8141-1B44-82D9-D0EAB1147E7D}" destId="{B2BD4E5F-18F5-E74C-935E-5E32DE93F712}" srcOrd="3" destOrd="0" presId="urn:microsoft.com/office/officeart/2005/8/layout/orgChart1"/>
    <dgm:cxn modelId="{E2B1C9EB-0701-164F-A8B5-CA8974F07DE7}" type="presParOf" srcId="{B2BD4E5F-18F5-E74C-935E-5E32DE93F712}" destId="{340F36FD-B1E4-6742-B827-DA94823E1A8D}" srcOrd="0" destOrd="0" presId="urn:microsoft.com/office/officeart/2005/8/layout/orgChart1"/>
    <dgm:cxn modelId="{523F474C-6B9F-9149-9791-04C5497ED255}" type="presParOf" srcId="{340F36FD-B1E4-6742-B827-DA94823E1A8D}" destId="{4A6BB772-B780-7748-98B7-78FF01F78F86}" srcOrd="0" destOrd="0" presId="urn:microsoft.com/office/officeart/2005/8/layout/orgChart1"/>
    <dgm:cxn modelId="{1C60F0C5-DDC7-464C-B79D-DDE609B42CF5}" type="presParOf" srcId="{340F36FD-B1E4-6742-B827-DA94823E1A8D}" destId="{5DE642FE-2814-0849-8623-DE52D64BC772}" srcOrd="1" destOrd="0" presId="urn:microsoft.com/office/officeart/2005/8/layout/orgChart1"/>
    <dgm:cxn modelId="{A02CE702-83C7-194B-8A01-8578AA82C349}" type="presParOf" srcId="{B2BD4E5F-18F5-E74C-935E-5E32DE93F712}" destId="{AEBD7E77-6131-5244-BA90-6A21A06AF8B6}" srcOrd="1" destOrd="0" presId="urn:microsoft.com/office/officeart/2005/8/layout/orgChart1"/>
    <dgm:cxn modelId="{0CD4D873-E8F4-0041-A9C9-9422916086E7}" type="presParOf" srcId="{B2BD4E5F-18F5-E74C-935E-5E32DE93F712}" destId="{0D4244ED-861B-1F47-8DF4-E1CEC5D91926}" srcOrd="2" destOrd="0" presId="urn:microsoft.com/office/officeart/2005/8/layout/orgChart1"/>
    <dgm:cxn modelId="{FFE5FAD8-EE37-CC47-873E-822B2FEA4246}" type="presParOf" srcId="{460C9884-8141-1B44-82D9-D0EAB1147E7D}" destId="{BBE67369-AD2B-FA49-B999-0085BFC468DE}" srcOrd="4" destOrd="0" presId="urn:microsoft.com/office/officeart/2005/8/layout/orgChart1"/>
    <dgm:cxn modelId="{BFC5776D-1576-B642-AB02-49EB516FCE2E}" type="presParOf" srcId="{460C9884-8141-1B44-82D9-D0EAB1147E7D}" destId="{DDFC4D3E-E3C7-BE4F-B915-1329D315B0A5}" srcOrd="5" destOrd="0" presId="urn:microsoft.com/office/officeart/2005/8/layout/orgChart1"/>
    <dgm:cxn modelId="{02567358-553A-FC45-80F3-2979B6590DDB}" type="presParOf" srcId="{DDFC4D3E-E3C7-BE4F-B915-1329D315B0A5}" destId="{7BD687EF-05F9-0C42-ABED-8336EF2AC2BE}" srcOrd="0" destOrd="0" presId="urn:microsoft.com/office/officeart/2005/8/layout/orgChart1"/>
    <dgm:cxn modelId="{6BDC96B4-AF8E-8C4C-B654-E3CD09CCAB76}" type="presParOf" srcId="{7BD687EF-05F9-0C42-ABED-8336EF2AC2BE}" destId="{8148C06A-3AAD-F645-AE3D-C09517F5007A}" srcOrd="0" destOrd="0" presId="urn:microsoft.com/office/officeart/2005/8/layout/orgChart1"/>
    <dgm:cxn modelId="{076C4734-F7A7-214B-A278-5CC60FE5E4F8}" type="presParOf" srcId="{7BD687EF-05F9-0C42-ABED-8336EF2AC2BE}" destId="{082A641E-E2B6-F941-BCB5-468644E93459}" srcOrd="1" destOrd="0" presId="urn:microsoft.com/office/officeart/2005/8/layout/orgChart1"/>
    <dgm:cxn modelId="{733F3C8A-EA69-8940-BB86-1B989DC77001}" type="presParOf" srcId="{DDFC4D3E-E3C7-BE4F-B915-1329D315B0A5}" destId="{BD5DA882-BCDF-0C44-BF2C-122BEE90567B}" srcOrd="1" destOrd="0" presId="urn:microsoft.com/office/officeart/2005/8/layout/orgChart1"/>
    <dgm:cxn modelId="{B9294738-590A-C646-BF8D-E03E6C489FF4}" type="presParOf" srcId="{DDFC4D3E-E3C7-BE4F-B915-1329D315B0A5}" destId="{6C619ECD-B21E-134C-A352-CEA45259BEE3}" srcOrd="2" destOrd="0" presId="urn:microsoft.com/office/officeart/2005/8/layout/orgChart1"/>
    <dgm:cxn modelId="{7EB6AC1D-B608-DC46-B2AF-D37E8FB2B83B}" type="presParOf" srcId="{F8CF04FF-AD95-9540-89D1-290E11E9C065}" destId="{483ACCA5-B927-3845-BBF0-E1F37EF7D2D8}" srcOrd="2" destOrd="0" presId="urn:microsoft.com/office/officeart/2005/8/layout/orgChart1"/>
    <dgm:cxn modelId="{5BC9F561-C9EE-144D-B7C5-D6BC4846320D}" type="presParOf" srcId="{24B07174-5DF8-634C-9223-80E4B876BD96}" destId="{050B8AB1-A940-AF47-A954-F6A7947BC567}" srcOrd="2" destOrd="0" presId="urn:microsoft.com/office/officeart/2005/8/layout/orgChart1"/>
    <dgm:cxn modelId="{166A1F4E-7A73-7F4A-ACB5-D5B0564309E9}" type="presParOf" srcId="{24B07174-5DF8-634C-9223-80E4B876BD96}" destId="{136B676B-BD33-2B4B-AD96-CFEAF01A56FA}" srcOrd="3" destOrd="0" presId="urn:microsoft.com/office/officeart/2005/8/layout/orgChart1"/>
    <dgm:cxn modelId="{3B916857-E57B-AE4E-A45D-376849D9008A}" type="presParOf" srcId="{136B676B-BD33-2B4B-AD96-CFEAF01A56FA}" destId="{4A9554DC-C636-064E-8B2A-DB2EC9B9BD49}" srcOrd="0" destOrd="0" presId="urn:microsoft.com/office/officeart/2005/8/layout/orgChart1"/>
    <dgm:cxn modelId="{75417420-F079-7040-A25B-E622085687D8}" type="presParOf" srcId="{4A9554DC-C636-064E-8B2A-DB2EC9B9BD49}" destId="{6A795DB6-E15E-4D46-BAF8-F598644628B8}" srcOrd="0" destOrd="0" presId="urn:microsoft.com/office/officeart/2005/8/layout/orgChart1"/>
    <dgm:cxn modelId="{0D6843BD-3C43-314A-AE62-A79CFD40900E}" type="presParOf" srcId="{4A9554DC-C636-064E-8B2A-DB2EC9B9BD49}" destId="{011E6242-E4EC-B44C-8544-34A2A70EA63D}" srcOrd="1" destOrd="0" presId="urn:microsoft.com/office/officeart/2005/8/layout/orgChart1"/>
    <dgm:cxn modelId="{EF06C130-30E3-314F-9CD5-25BF04D962DD}" type="presParOf" srcId="{136B676B-BD33-2B4B-AD96-CFEAF01A56FA}" destId="{43371CFB-D3A9-7A49-B595-FF8874397045}" srcOrd="1" destOrd="0" presId="urn:microsoft.com/office/officeart/2005/8/layout/orgChart1"/>
    <dgm:cxn modelId="{ACFED8D1-C975-8C41-85E5-31B290898A6F}" type="presParOf" srcId="{43371CFB-D3A9-7A49-B595-FF8874397045}" destId="{2CD54D21-A0BB-9B4D-8B8C-AB9F620FED10}" srcOrd="0" destOrd="0" presId="urn:microsoft.com/office/officeart/2005/8/layout/orgChart1"/>
    <dgm:cxn modelId="{EDC7841F-F898-D843-AF66-90DFF849F188}" type="presParOf" srcId="{43371CFB-D3A9-7A49-B595-FF8874397045}" destId="{D83B2180-B419-8D4A-B91F-07CE15B16EDA}" srcOrd="1" destOrd="0" presId="urn:microsoft.com/office/officeart/2005/8/layout/orgChart1"/>
    <dgm:cxn modelId="{A6777706-A913-C64A-99ED-C7F8A022D8C1}" type="presParOf" srcId="{D83B2180-B419-8D4A-B91F-07CE15B16EDA}" destId="{980B4421-C9C5-4A45-9AEE-57F830291C8C}" srcOrd="0" destOrd="0" presId="urn:microsoft.com/office/officeart/2005/8/layout/orgChart1"/>
    <dgm:cxn modelId="{CF01CAEB-C220-874D-A3F6-939C2C75CCB9}" type="presParOf" srcId="{980B4421-C9C5-4A45-9AEE-57F830291C8C}" destId="{A55FF1AF-66EF-6049-B478-4A055AF0946F}" srcOrd="0" destOrd="0" presId="urn:microsoft.com/office/officeart/2005/8/layout/orgChart1"/>
    <dgm:cxn modelId="{514A4499-7648-E146-B2C3-535ED358EA99}" type="presParOf" srcId="{980B4421-C9C5-4A45-9AEE-57F830291C8C}" destId="{18ED3A44-FE4D-184E-9BAB-0B2498A9A6DF}" srcOrd="1" destOrd="0" presId="urn:microsoft.com/office/officeart/2005/8/layout/orgChart1"/>
    <dgm:cxn modelId="{70267B67-E891-664B-B264-2C761FF3FE94}" type="presParOf" srcId="{D83B2180-B419-8D4A-B91F-07CE15B16EDA}" destId="{CD2ABA5C-4395-5049-BF0A-E45A79499EDA}" srcOrd="1" destOrd="0" presId="urn:microsoft.com/office/officeart/2005/8/layout/orgChart1"/>
    <dgm:cxn modelId="{97616B45-3B2F-0D45-B7CB-A76998CA329C}" type="presParOf" srcId="{CD2ABA5C-4395-5049-BF0A-E45A79499EDA}" destId="{F8EDE740-5E3A-9B4B-B34F-D876F6CE1D20}" srcOrd="0" destOrd="0" presId="urn:microsoft.com/office/officeart/2005/8/layout/orgChart1"/>
    <dgm:cxn modelId="{6D59B681-767E-B64C-8780-1CF5AF726DD4}" type="presParOf" srcId="{CD2ABA5C-4395-5049-BF0A-E45A79499EDA}" destId="{8B05580C-2723-D043-8D9B-5E9351DA1646}" srcOrd="1" destOrd="0" presId="urn:microsoft.com/office/officeart/2005/8/layout/orgChart1"/>
    <dgm:cxn modelId="{EF576754-71BA-DD4C-832D-1D491B341CC9}" type="presParOf" srcId="{8B05580C-2723-D043-8D9B-5E9351DA1646}" destId="{C5BF7A4F-C984-DB40-A9C0-4B4411BC5897}" srcOrd="0" destOrd="0" presId="urn:microsoft.com/office/officeart/2005/8/layout/orgChart1"/>
    <dgm:cxn modelId="{333C4D65-83BE-BA46-B818-4629FCB65696}" type="presParOf" srcId="{C5BF7A4F-C984-DB40-A9C0-4B4411BC5897}" destId="{521CCDF6-EE83-9241-92AB-CD1C0CC5CDDA}" srcOrd="0" destOrd="0" presId="urn:microsoft.com/office/officeart/2005/8/layout/orgChart1"/>
    <dgm:cxn modelId="{EBEE4F3C-FA23-E148-A32A-D1A079050A86}" type="presParOf" srcId="{C5BF7A4F-C984-DB40-A9C0-4B4411BC5897}" destId="{88C2D422-D2E5-004E-B85E-996FD7872921}" srcOrd="1" destOrd="0" presId="urn:microsoft.com/office/officeart/2005/8/layout/orgChart1"/>
    <dgm:cxn modelId="{5ED03988-E078-8145-B9A7-2B3A4C7A1D50}" type="presParOf" srcId="{8B05580C-2723-D043-8D9B-5E9351DA1646}" destId="{C05E82AF-3E70-594F-A501-EF8982D34AA7}" srcOrd="1" destOrd="0" presId="urn:microsoft.com/office/officeart/2005/8/layout/orgChart1"/>
    <dgm:cxn modelId="{BADF0B37-896F-2C42-84D6-17310AB93A64}" type="presParOf" srcId="{8B05580C-2723-D043-8D9B-5E9351DA1646}" destId="{1D28C690-BB8E-8B4A-A04F-6E7DAF11FBEB}" srcOrd="2" destOrd="0" presId="urn:microsoft.com/office/officeart/2005/8/layout/orgChart1"/>
    <dgm:cxn modelId="{4D8FDBE5-B5B6-634A-A6C0-B3D6159D0918}" type="presParOf" srcId="{CD2ABA5C-4395-5049-BF0A-E45A79499EDA}" destId="{745EE316-C8C4-AC46-BD9D-55257A5F2357}" srcOrd="2" destOrd="0" presId="urn:microsoft.com/office/officeart/2005/8/layout/orgChart1"/>
    <dgm:cxn modelId="{D5F2B37C-D480-4B4E-9F97-8F70CA931515}" type="presParOf" srcId="{CD2ABA5C-4395-5049-BF0A-E45A79499EDA}" destId="{5BC9A893-1148-6147-AD54-9F8584DD8A1F}" srcOrd="3" destOrd="0" presId="urn:microsoft.com/office/officeart/2005/8/layout/orgChart1"/>
    <dgm:cxn modelId="{146A6865-5D89-994E-B33A-328EFD827261}" type="presParOf" srcId="{5BC9A893-1148-6147-AD54-9F8584DD8A1F}" destId="{D239E0C0-DB12-BF43-B0E6-4997FF2AB42A}" srcOrd="0" destOrd="0" presId="urn:microsoft.com/office/officeart/2005/8/layout/orgChart1"/>
    <dgm:cxn modelId="{4AA45215-1EB0-AD49-9CF8-C839DBC738F6}" type="presParOf" srcId="{D239E0C0-DB12-BF43-B0E6-4997FF2AB42A}" destId="{C63ADA3D-1900-0940-A105-748011AC6BDB}" srcOrd="0" destOrd="0" presId="urn:microsoft.com/office/officeart/2005/8/layout/orgChart1"/>
    <dgm:cxn modelId="{B714290D-3D1E-9D4E-878C-C9388BC235DE}" type="presParOf" srcId="{D239E0C0-DB12-BF43-B0E6-4997FF2AB42A}" destId="{F1CC509F-1D76-5D4D-9E1C-468AEC677721}" srcOrd="1" destOrd="0" presId="urn:microsoft.com/office/officeart/2005/8/layout/orgChart1"/>
    <dgm:cxn modelId="{8C2FB6B4-A407-D540-8213-BD347DB049F8}" type="presParOf" srcId="{5BC9A893-1148-6147-AD54-9F8584DD8A1F}" destId="{E772112F-B203-7A48-8029-5993756F82B5}" srcOrd="1" destOrd="0" presId="urn:microsoft.com/office/officeart/2005/8/layout/orgChart1"/>
    <dgm:cxn modelId="{9DA76533-D1AA-8F43-B797-205CCEF8C3CB}" type="presParOf" srcId="{5BC9A893-1148-6147-AD54-9F8584DD8A1F}" destId="{4E408F1F-BB24-7C4B-B3DE-683DE7E08460}" srcOrd="2" destOrd="0" presId="urn:microsoft.com/office/officeart/2005/8/layout/orgChart1"/>
    <dgm:cxn modelId="{5E5C00E2-79D3-E74A-A4A0-81D8BCDA642E}" type="presParOf" srcId="{CD2ABA5C-4395-5049-BF0A-E45A79499EDA}" destId="{E7D5EF21-50A5-7C43-9A41-CF77101F5D6A}" srcOrd="4" destOrd="0" presId="urn:microsoft.com/office/officeart/2005/8/layout/orgChart1"/>
    <dgm:cxn modelId="{AC5047B9-4945-3F4D-A348-E16D6C03DABA}" type="presParOf" srcId="{CD2ABA5C-4395-5049-BF0A-E45A79499EDA}" destId="{800D46D2-E05F-6F49-9753-24E6B1852812}" srcOrd="5" destOrd="0" presId="urn:microsoft.com/office/officeart/2005/8/layout/orgChart1"/>
    <dgm:cxn modelId="{F33D7E50-65D7-CD43-A5D2-181E94AAF9AA}" type="presParOf" srcId="{800D46D2-E05F-6F49-9753-24E6B1852812}" destId="{CCF949C9-AE8C-2146-8D13-08CBB09EA653}" srcOrd="0" destOrd="0" presId="urn:microsoft.com/office/officeart/2005/8/layout/orgChart1"/>
    <dgm:cxn modelId="{410F3734-0991-BD42-B058-5CBFBAA4DF38}" type="presParOf" srcId="{CCF949C9-AE8C-2146-8D13-08CBB09EA653}" destId="{BC4DC873-1E29-6546-94D9-279460278F0E}" srcOrd="0" destOrd="0" presId="urn:microsoft.com/office/officeart/2005/8/layout/orgChart1"/>
    <dgm:cxn modelId="{35813A3E-EA0F-BE4E-BF9F-F5F454AC73C0}" type="presParOf" srcId="{CCF949C9-AE8C-2146-8D13-08CBB09EA653}" destId="{287AD2C0-AD76-4B40-83B6-A1FDC84FEFBF}" srcOrd="1" destOrd="0" presId="urn:microsoft.com/office/officeart/2005/8/layout/orgChart1"/>
    <dgm:cxn modelId="{263D55F2-2C37-FF4D-9583-E8D43142E11E}" type="presParOf" srcId="{800D46D2-E05F-6F49-9753-24E6B1852812}" destId="{EEEBE0E4-9886-844C-9403-B33A6180A120}" srcOrd="1" destOrd="0" presId="urn:microsoft.com/office/officeart/2005/8/layout/orgChart1"/>
    <dgm:cxn modelId="{CE70772C-9786-C745-A3E3-CF0DFCC9922B}" type="presParOf" srcId="{800D46D2-E05F-6F49-9753-24E6B1852812}" destId="{C000B528-32E3-2D46-8AA0-C0A4E8F10D5C}" srcOrd="2" destOrd="0" presId="urn:microsoft.com/office/officeart/2005/8/layout/orgChart1"/>
    <dgm:cxn modelId="{872112FE-DBD4-E64A-9150-2263DECCC812}" type="presParOf" srcId="{D83B2180-B419-8D4A-B91F-07CE15B16EDA}" destId="{6962D916-E253-2E47-8A70-7CC40ECC2532}" srcOrd="2" destOrd="0" presId="urn:microsoft.com/office/officeart/2005/8/layout/orgChart1"/>
    <dgm:cxn modelId="{D4C11878-582F-2646-9BED-4B7756D76090}" type="presParOf" srcId="{43371CFB-D3A9-7A49-B595-FF8874397045}" destId="{E33464DD-7361-9C47-952F-DF352B306016}" srcOrd="2" destOrd="0" presId="urn:microsoft.com/office/officeart/2005/8/layout/orgChart1"/>
    <dgm:cxn modelId="{195B2046-9581-3D4F-935E-8377033E4ED5}" type="presParOf" srcId="{43371CFB-D3A9-7A49-B595-FF8874397045}" destId="{F334C9E3-0919-6B47-81A1-C6FE1663C8D0}" srcOrd="3" destOrd="0" presId="urn:microsoft.com/office/officeart/2005/8/layout/orgChart1"/>
    <dgm:cxn modelId="{1F520EF1-20DE-C146-A44B-7ADB2D060429}" type="presParOf" srcId="{F334C9E3-0919-6B47-81A1-C6FE1663C8D0}" destId="{5FD8E3C9-9B29-6F42-B49A-378B8E18FC7D}" srcOrd="0" destOrd="0" presId="urn:microsoft.com/office/officeart/2005/8/layout/orgChart1"/>
    <dgm:cxn modelId="{43FA0C65-193D-DC4A-8586-3E99C70FC103}" type="presParOf" srcId="{5FD8E3C9-9B29-6F42-B49A-378B8E18FC7D}" destId="{0529E519-FD5A-0740-9446-4E4ACA9DD83C}" srcOrd="0" destOrd="0" presId="urn:microsoft.com/office/officeart/2005/8/layout/orgChart1"/>
    <dgm:cxn modelId="{FC990026-FF08-7343-89C6-85956694A10F}" type="presParOf" srcId="{5FD8E3C9-9B29-6F42-B49A-378B8E18FC7D}" destId="{995AE3C3-0DF5-6742-BB7A-3A83209793BB}" srcOrd="1" destOrd="0" presId="urn:microsoft.com/office/officeart/2005/8/layout/orgChart1"/>
    <dgm:cxn modelId="{D8251A4D-89B0-354D-A1B8-314CCDE474D5}" type="presParOf" srcId="{F334C9E3-0919-6B47-81A1-C6FE1663C8D0}" destId="{210A5113-A7EB-504A-B289-6A24D2DF3BD5}" srcOrd="1" destOrd="0" presId="urn:microsoft.com/office/officeart/2005/8/layout/orgChart1"/>
    <dgm:cxn modelId="{08D9D9EF-BDA3-3D47-976C-71522E0BFB2E}" type="presParOf" srcId="{F334C9E3-0919-6B47-81A1-C6FE1663C8D0}" destId="{4329EB1E-A61E-0D45-A251-3B4BA57769EC}" srcOrd="2" destOrd="0" presId="urn:microsoft.com/office/officeart/2005/8/layout/orgChart1"/>
    <dgm:cxn modelId="{2C0157CC-08EA-A240-B292-507F121C8C71}" type="presParOf" srcId="{43371CFB-D3A9-7A49-B595-FF8874397045}" destId="{006DA852-2AAC-A04E-80AC-53575C23C1DF}" srcOrd="4" destOrd="0" presId="urn:microsoft.com/office/officeart/2005/8/layout/orgChart1"/>
    <dgm:cxn modelId="{E6ACE59E-F336-BF48-BA68-BDEC936215C8}" type="presParOf" srcId="{43371CFB-D3A9-7A49-B595-FF8874397045}" destId="{04AB216A-95CE-0F4D-BBD3-983A9EC1E2E3}" srcOrd="5" destOrd="0" presId="urn:microsoft.com/office/officeart/2005/8/layout/orgChart1"/>
    <dgm:cxn modelId="{E9E23000-65E6-C24F-9E59-890E13369BDA}" type="presParOf" srcId="{04AB216A-95CE-0F4D-BBD3-983A9EC1E2E3}" destId="{A398F654-0EE3-C642-A685-0C0961E7C531}" srcOrd="0" destOrd="0" presId="urn:microsoft.com/office/officeart/2005/8/layout/orgChart1"/>
    <dgm:cxn modelId="{87FD634A-B220-F247-8282-1201376DC3F5}" type="presParOf" srcId="{A398F654-0EE3-C642-A685-0C0961E7C531}" destId="{C418FC4A-78D7-5148-80A9-CF8D6A92867C}" srcOrd="0" destOrd="0" presId="urn:microsoft.com/office/officeart/2005/8/layout/orgChart1"/>
    <dgm:cxn modelId="{1D695633-2856-4142-A8F9-776E2F399F66}" type="presParOf" srcId="{A398F654-0EE3-C642-A685-0C0961E7C531}" destId="{EDEEC4D4-6D5E-434E-95BA-C030486A5C55}" srcOrd="1" destOrd="0" presId="urn:microsoft.com/office/officeart/2005/8/layout/orgChart1"/>
    <dgm:cxn modelId="{5505A392-82A5-7E4F-8DE2-B9019BF79B7F}" type="presParOf" srcId="{04AB216A-95CE-0F4D-BBD3-983A9EC1E2E3}" destId="{EDDE12A7-D37F-FB49-9877-5EDC991BF626}" srcOrd="1" destOrd="0" presId="urn:microsoft.com/office/officeart/2005/8/layout/orgChart1"/>
    <dgm:cxn modelId="{9896829E-4FDC-6C46-84EA-1C6EC79DD338}" type="presParOf" srcId="{EDDE12A7-D37F-FB49-9877-5EDC991BF626}" destId="{B2CA3CFC-6C09-9D40-9C72-FA0561EE3A3E}" srcOrd="0" destOrd="0" presId="urn:microsoft.com/office/officeart/2005/8/layout/orgChart1"/>
    <dgm:cxn modelId="{2C816C0B-7692-ED44-B200-48258BC831C1}" type="presParOf" srcId="{EDDE12A7-D37F-FB49-9877-5EDC991BF626}" destId="{B8F1D819-3117-2848-9A45-F34B263E9778}" srcOrd="1" destOrd="0" presId="urn:microsoft.com/office/officeart/2005/8/layout/orgChart1"/>
    <dgm:cxn modelId="{91200C91-0D62-CB44-BB04-7D0FFF8095AA}" type="presParOf" srcId="{B8F1D819-3117-2848-9A45-F34B263E9778}" destId="{3F0B2920-7599-8C41-9348-10D5ED9EAD14}" srcOrd="0" destOrd="0" presId="urn:microsoft.com/office/officeart/2005/8/layout/orgChart1"/>
    <dgm:cxn modelId="{EC7270D5-FD99-4344-97A1-0F9A556B675A}" type="presParOf" srcId="{3F0B2920-7599-8C41-9348-10D5ED9EAD14}" destId="{876391E5-788E-0D46-8435-996EF356D27A}" srcOrd="0" destOrd="0" presId="urn:microsoft.com/office/officeart/2005/8/layout/orgChart1"/>
    <dgm:cxn modelId="{02149AC0-8A08-7D4E-9492-67871CBFCF1C}" type="presParOf" srcId="{3F0B2920-7599-8C41-9348-10D5ED9EAD14}" destId="{FEF549F9-74CF-5949-8301-5CA36944CE91}" srcOrd="1" destOrd="0" presId="urn:microsoft.com/office/officeart/2005/8/layout/orgChart1"/>
    <dgm:cxn modelId="{014370F0-A3E2-D547-9C42-7297D6D9BE69}" type="presParOf" srcId="{B8F1D819-3117-2848-9A45-F34B263E9778}" destId="{69E0AFD8-012F-C94A-90F9-4D9A5BC2E868}" srcOrd="1" destOrd="0" presId="urn:microsoft.com/office/officeart/2005/8/layout/orgChart1"/>
    <dgm:cxn modelId="{82177B34-8AB7-AE4F-B8C2-986C3DFDC257}" type="presParOf" srcId="{B8F1D819-3117-2848-9A45-F34B263E9778}" destId="{D9F43763-0505-EB48-B557-F594E2CC703A}" srcOrd="2" destOrd="0" presId="urn:microsoft.com/office/officeart/2005/8/layout/orgChart1"/>
    <dgm:cxn modelId="{E53198B9-919D-5C4F-9D23-FFB9FA7CCD0A}" type="presParOf" srcId="{EDDE12A7-D37F-FB49-9877-5EDC991BF626}" destId="{38E8DE9C-DDC4-1A4E-87FF-1C965EE1B824}" srcOrd="2" destOrd="0" presId="urn:microsoft.com/office/officeart/2005/8/layout/orgChart1"/>
    <dgm:cxn modelId="{9593E13A-2527-0648-A6C9-10C77DF7A2D9}" type="presParOf" srcId="{EDDE12A7-D37F-FB49-9877-5EDC991BF626}" destId="{1A937A3F-6D58-C84D-B969-62A28EF25B01}" srcOrd="3" destOrd="0" presId="urn:microsoft.com/office/officeart/2005/8/layout/orgChart1"/>
    <dgm:cxn modelId="{281DE59B-A0D9-DB4D-A34A-99ED8BE537A8}" type="presParOf" srcId="{1A937A3F-6D58-C84D-B969-62A28EF25B01}" destId="{20C61286-2C91-184E-AA99-5867D0B40BB2}" srcOrd="0" destOrd="0" presId="urn:microsoft.com/office/officeart/2005/8/layout/orgChart1"/>
    <dgm:cxn modelId="{1923DD9F-A7C9-F04C-BEDB-475AB78D8079}" type="presParOf" srcId="{20C61286-2C91-184E-AA99-5867D0B40BB2}" destId="{DDF47499-6FB5-4041-9943-F0F88AAE894A}" srcOrd="0" destOrd="0" presId="urn:microsoft.com/office/officeart/2005/8/layout/orgChart1"/>
    <dgm:cxn modelId="{F73F8258-17A1-5041-8083-46660F029F90}" type="presParOf" srcId="{20C61286-2C91-184E-AA99-5867D0B40BB2}" destId="{935900DC-7650-2D4F-BCA6-AC1DD0B15578}" srcOrd="1" destOrd="0" presId="urn:microsoft.com/office/officeart/2005/8/layout/orgChart1"/>
    <dgm:cxn modelId="{71BF8F6E-9306-7546-98F4-FB5166E02145}" type="presParOf" srcId="{1A937A3F-6D58-C84D-B969-62A28EF25B01}" destId="{88DEA651-1D4A-8F42-A331-2B4D487D455D}" srcOrd="1" destOrd="0" presId="urn:microsoft.com/office/officeart/2005/8/layout/orgChart1"/>
    <dgm:cxn modelId="{C20E755D-7097-9543-800A-3C02AD8F73A8}" type="presParOf" srcId="{1A937A3F-6D58-C84D-B969-62A28EF25B01}" destId="{562B738A-27F9-7244-9DD3-5C82D2B63343}" srcOrd="2" destOrd="0" presId="urn:microsoft.com/office/officeart/2005/8/layout/orgChart1"/>
    <dgm:cxn modelId="{DFCD3C39-F125-2044-8835-9D8950251F6D}" type="presParOf" srcId="{EDDE12A7-D37F-FB49-9877-5EDC991BF626}" destId="{CAFE07EA-A69B-D24A-A622-C0222FF4FECD}" srcOrd="4" destOrd="0" presId="urn:microsoft.com/office/officeart/2005/8/layout/orgChart1"/>
    <dgm:cxn modelId="{20E1589F-CE64-B64C-B25A-612DCE375B95}" type="presParOf" srcId="{EDDE12A7-D37F-FB49-9877-5EDC991BF626}" destId="{65470307-7B9C-0A49-800D-33B463FAD2F2}" srcOrd="5" destOrd="0" presId="urn:microsoft.com/office/officeart/2005/8/layout/orgChart1"/>
    <dgm:cxn modelId="{F6E10791-D5E6-1540-AFDB-307667C80E91}" type="presParOf" srcId="{65470307-7B9C-0A49-800D-33B463FAD2F2}" destId="{A6ABC5E1-8271-A74F-B7AA-8DD949C75F82}" srcOrd="0" destOrd="0" presId="urn:microsoft.com/office/officeart/2005/8/layout/orgChart1"/>
    <dgm:cxn modelId="{A8BCA753-EDD9-CE44-AD69-6EE40BD7BC04}" type="presParOf" srcId="{A6ABC5E1-8271-A74F-B7AA-8DD949C75F82}" destId="{CE9C1CDD-6643-2D4A-BC55-C547FE6B9158}" srcOrd="0" destOrd="0" presId="urn:microsoft.com/office/officeart/2005/8/layout/orgChart1"/>
    <dgm:cxn modelId="{58D1C73B-CFFF-254B-94C2-79DD3B074AB5}" type="presParOf" srcId="{A6ABC5E1-8271-A74F-B7AA-8DD949C75F82}" destId="{BA507CC7-5A6A-8441-8685-2165AAD90889}" srcOrd="1" destOrd="0" presId="urn:microsoft.com/office/officeart/2005/8/layout/orgChart1"/>
    <dgm:cxn modelId="{B4C9FD41-F460-1947-A44F-FD68F649C75B}" type="presParOf" srcId="{65470307-7B9C-0A49-800D-33B463FAD2F2}" destId="{BD06B366-E1A5-F44B-A4B4-B4A7B305A43F}" srcOrd="1" destOrd="0" presId="urn:microsoft.com/office/officeart/2005/8/layout/orgChart1"/>
    <dgm:cxn modelId="{7B3E36CE-261D-854A-AB82-4A1C09433468}" type="presParOf" srcId="{65470307-7B9C-0A49-800D-33B463FAD2F2}" destId="{2D4E0755-6896-634E-A9F8-1320197470BC}" srcOrd="2" destOrd="0" presId="urn:microsoft.com/office/officeart/2005/8/layout/orgChart1"/>
    <dgm:cxn modelId="{A74B2DAE-AD59-4844-A564-7B22D3C470DD}" type="presParOf" srcId="{04AB216A-95CE-0F4D-BBD3-983A9EC1E2E3}" destId="{D0093CBF-33C7-D745-A438-A9F0533537F6}" srcOrd="2" destOrd="0" presId="urn:microsoft.com/office/officeart/2005/8/layout/orgChart1"/>
    <dgm:cxn modelId="{E25834FF-87E7-E34F-9D01-C3C96B04B50E}" type="presParOf" srcId="{136B676B-BD33-2B4B-AD96-CFEAF01A56FA}" destId="{D721C539-7E59-9346-84CF-1F81244F57AB}" srcOrd="2" destOrd="0" presId="urn:microsoft.com/office/officeart/2005/8/layout/orgChart1"/>
    <dgm:cxn modelId="{6E76BAFB-877A-FD42-BF7C-163F2E55D3B1}" type="presParOf" srcId="{24B07174-5DF8-634C-9223-80E4B876BD96}" destId="{5FDA43BD-01BB-6949-89B4-5616484FE77A}" srcOrd="4" destOrd="0" presId="urn:microsoft.com/office/officeart/2005/8/layout/orgChart1"/>
    <dgm:cxn modelId="{AC55DF18-6D5B-AB42-A507-54016B899C5E}" type="presParOf" srcId="{24B07174-5DF8-634C-9223-80E4B876BD96}" destId="{998C0533-A0E1-3548-9818-88EB6223CC20}" srcOrd="5" destOrd="0" presId="urn:microsoft.com/office/officeart/2005/8/layout/orgChart1"/>
    <dgm:cxn modelId="{FBCFFB9A-1896-0247-9767-852A9D039C79}" type="presParOf" srcId="{998C0533-A0E1-3548-9818-88EB6223CC20}" destId="{1E69341B-C35F-F440-A98A-EABC5BF8AE7D}" srcOrd="0" destOrd="0" presId="urn:microsoft.com/office/officeart/2005/8/layout/orgChart1"/>
    <dgm:cxn modelId="{348FB192-EADD-F345-B5E6-D18FF9DDEC64}" type="presParOf" srcId="{1E69341B-C35F-F440-A98A-EABC5BF8AE7D}" destId="{7D15B9F8-4C92-A24E-AE70-EE8AC2C3A294}" srcOrd="0" destOrd="0" presId="urn:microsoft.com/office/officeart/2005/8/layout/orgChart1"/>
    <dgm:cxn modelId="{EDD7849C-984A-E442-BEDF-71274E8039DF}" type="presParOf" srcId="{1E69341B-C35F-F440-A98A-EABC5BF8AE7D}" destId="{62B47B44-A21E-8E47-BF42-729288087404}" srcOrd="1" destOrd="0" presId="urn:microsoft.com/office/officeart/2005/8/layout/orgChart1"/>
    <dgm:cxn modelId="{B5D3751B-DF1F-7D4F-B0CE-345501C4DABD}" type="presParOf" srcId="{998C0533-A0E1-3548-9818-88EB6223CC20}" destId="{A7C89AE0-6505-3840-9DBF-C45FF7B88C66}" srcOrd="1" destOrd="0" presId="urn:microsoft.com/office/officeart/2005/8/layout/orgChart1"/>
    <dgm:cxn modelId="{4EC8985B-346C-8545-B15F-E46425E2C381}" type="presParOf" srcId="{998C0533-A0E1-3548-9818-88EB6223CC20}" destId="{590AB06E-E018-A44B-87D3-840877E82A6D}" srcOrd="2" destOrd="0" presId="urn:microsoft.com/office/officeart/2005/8/layout/orgChart1"/>
    <dgm:cxn modelId="{0474CC51-54F4-6247-9949-B99C29D5172F}" type="presParOf" srcId="{24B07174-5DF8-634C-9223-80E4B876BD96}" destId="{2DF3E15D-4B5A-3A4E-9FF6-6788AB60704C}" srcOrd="6" destOrd="0" presId="urn:microsoft.com/office/officeart/2005/8/layout/orgChart1"/>
    <dgm:cxn modelId="{EA8F9A8D-6C95-C946-BBE7-8E39ACF21C16}" type="presParOf" srcId="{24B07174-5DF8-634C-9223-80E4B876BD96}" destId="{4AF57B65-6293-9E4D-B603-A8BF1577370C}" srcOrd="7" destOrd="0" presId="urn:microsoft.com/office/officeart/2005/8/layout/orgChart1"/>
    <dgm:cxn modelId="{0CF0641B-C87C-E646-95B0-B0572E95DB8E}" type="presParOf" srcId="{4AF57B65-6293-9E4D-B603-A8BF1577370C}" destId="{771F50C8-0E7E-764E-8780-D1A5ACA89F04}" srcOrd="0" destOrd="0" presId="urn:microsoft.com/office/officeart/2005/8/layout/orgChart1"/>
    <dgm:cxn modelId="{B3412FA2-1560-2349-975E-43848CB4AA39}" type="presParOf" srcId="{771F50C8-0E7E-764E-8780-D1A5ACA89F04}" destId="{47927175-119E-474F-862D-EA5A653CDD69}" srcOrd="0" destOrd="0" presId="urn:microsoft.com/office/officeart/2005/8/layout/orgChart1"/>
    <dgm:cxn modelId="{265C9E4B-EA88-0542-9C0F-9D270E6B3502}" type="presParOf" srcId="{771F50C8-0E7E-764E-8780-D1A5ACA89F04}" destId="{D3E396FB-1254-0944-BF32-98B1AE442488}" srcOrd="1" destOrd="0" presId="urn:microsoft.com/office/officeart/2005/8/layout/orgChart1"/>
    <dgm:cxn modelId="{949D0D30-C8A3-E843-8EF0-7490C4C71190}" type="presParOf" srcId="{4AF57B65-6293-9E4D-B603-A8BF1577370C}" destId="{4DC74171-4F9D-C745-8067-038E8E9F200F}" srcOrd="1" destOrd="0" presId="urn:microsoft.com/office/officeart/2005/8/layout/orgChart1"/>
    <dgm:cxn modelId="{9B4901EC-C0C4-054F-A3B3-1089C2613E77}" type="presParOf" srcId="{4AF57B65-6293-9E4D-B603-A8BF1577370C}" destId="{B7401DE0-BDA7-FE4D-9880-689BCDACCC8E}" srcOrd="2" destOrd="0" presId="urn:microsoft.com/office/officeart/2005/8/layout/orgChart1"/>
    <dgm:cxn modelId="{E41371D1-0227-C64C-AD58-C11B97F36180}" type="presParOf" srcId="{05B32186-7658-E94C-8F49-C01711F6CB84}" destId="{AE79025C-44C5-C842-ADF8-68CF8D4A304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3E15D-4B5A-3A4E-9FF6-6788AB60704C}">
      <dsp:nvSpPr>
        <dsp:cNvPr id="0" name=""/>
        <dsp:cNvSpPr/>
      </dsp:nvSpPr>
      <dsp:spPr>
        <a:xfrm>
          <a:off x="4572000" y="1139511"/>
          <a:ext cx="3820817" cy="315273"/>
        </a:xfrm>
        <a:custGeom>
          <a:avLst/>
          <a:gdLst/>
          <a:ahLst/>
          <a:cxnLst/>
          <a:rect l="0" t="0" r="0" b="0"/>
          <a:pathLst>
            <a:path>
              <a:moveTo>
                <a:pt x="0" y="0"/>
              </a:moveTo>
              <a:lnTo>
                <a:pt x="0" y="157636"/>
              </a:lnTo>
              <a:lnTo>
                <a:pt x="3820817" y="157636"/>
              </a:lnTo>
              <a:lnTo>
                <a:pt x="3820817" y="31527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FDA43BD-01BB-6949-89B4-5616484FE77A}">
      <dsp:nvSpPr>
        <dsp:cNvPr id="0" name=""/>
        <dsp:cNvSpPr/>
      </dsp:nvSpPr>
      <dsp:spPr>
        <a:xfrm>
          <a:off x="4572000" y="1139511"/>
          <a:ext cx="2004240" cy="315273"/>
        </a:xfrm>
        <a:custGeom>
          <a:avLst/>
          <a:gdLst/>
          <a:ahLst/>
          <a:cxnLst/>
          <a:rect l="0" t="0" r="0" b="0"/>
          <a:pathLst>
            <a:path>
              <a:moveTo>
                <a:pt x="0" y="0"/>
              </a:moveTo>
              <a:lnTo>
                <a:pt x="0" y="157636"/>
              </a:lnTo>
              <a:lnTo>
                <a:pt x="2004240" y="157636"/>
              </a:lnTo>
              <a:lnTo>
                <a:pt x="2004240" y="31527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FE07EA-A69B-D24A-A622-C0222FF4FECD}">
      <dsp:nvSpPr>
        <dsp:cNvPr id="0" name=""/>
        <dsp:cNvSpPr/>
      </dsp:nvSpPr>
      <dsp:spPr>
        <a:xfrm>
          <a:off x="5975718" y="3271363"/>
          <a:ext cx="225195" cy="2822450"/>
        </a:xfrm>
        <a:custGeom>
          <a:avLst/>
          <a:gdLst/>
          <a:ahLst/>
          <a:cxnLst/>
          <a:rect l="0" t="0" r="0" b="0"/>
          <a:pathLst>
            <a:path>
              <a:moveTo>
                <a:pt x="0" y="0"/>
              </a:moveTo>
              <a:lnTo>
                <a:pt x="0" y="2822450"/>
              </a:lnTo>
              <a:lnTo>
                <a:pt x="225195" y="282245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E8DE9C-DDC4-1A4E-87FF-1C965EE1B824}">
      <dsp:nvSpPr>
        <dsp:cNvPr id="0" name=""/>
        <dsp:cNvSpPr/>
      </dsp:nvSpPr>
      <dsp:spPr>
        <a:xfrm>
          <a:off x="5975718" y="3271363"/>
          <a:ext cx="225195" cy="1756525"/>
        </a:xfrm>
        <a:custGeom>
          <a:avLst/>
          <a:gdLst/>
          <a:ahLst/>
          <a:cxnLst/>
          <a:rect l="0" t="0" r="0" b="0"/>
          <a:pathLst>
            <a:path>
              <a:moveTo>
                <a:pt x="0" y="0"/>
              </a:moveTo>
              <a:lnTo>
                <a:pt x="0" y="1756525"/>
              </a:lnTo>
              <a:lnTo>
                <a:pt x="225195" y="1756525"/>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CA3CFC-6C09-9D40-9C72-FA0561EE3A3E}">
      <dsp:nvSpPr>
        <dsp:cNvPr id="0" name=""/>
        <dsp:cNvSpPr/>
      </dsp:nvSpPr>
      <dsp:spPr>
        <a:xfrm>
          <a:off x="5975718" y="3271363"/>
          <a:ext cx="225195" cy="690599"/>
        </a:xfrm>
        <a:custGeom>
          <a:avLst/>
          <a:gdLst/>
          <a:ahLst/>
          <a:cxnLst/>
          <a:rect l="0" t="0" r="0" b="0"/>
          <a:pathLst>
            <a:path>
              <a:moveTo>
                <a:pt x="0" y="0"/>
              </a:moveTo>
              <a:lnTo>
                <a:pt x="0" y="690599"/>
              </a:lnTo>
              <a:lnTo>
                <a:pt x="225195" y="690599"/>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6DA852-2AAC-A04E-80AC-53575C23C1DF}">
      <dsp:nvSpPr>
        <dsp:cNvPr id="0" name=""/>
        <dsp:cNvSpPr/>
      </dsp:nvSpPr>
      <dsp:spPr>
        <a:xfrm>
          <a:off x="4759662" y="2205437"/>
          <a:ext cx="1816577" cy="315273"/>
        </a:xfrm>
        <a:custGeom>
          <a:avLst/>
          <a:gdLst/>
          <a:ahLst/>
          <a:cxnLst/>
          <a:rect l="0" t="0" r="0" b="0"/>
          <a:pathLst>
            <a:path>
              <a:moveTo>
                <a:pt x="0" y="0"/>
              </a:moveTo>
              <a:lnTo>
                <a:pt x="0" y="157636"/>
              </a:lnTo>
              <a:lnTo>
                <a:pt x="1816577" y="157636"/>
              </a:lnTo>
              <a:lnTo>
                <a:pt x="1816577" y="315273"/>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33464DD-7361-9C47-952F-DF352B306016}">
      <dsp:nvSpPr>
        <dsp:cNvPr id="0" name=""/>
        <dsp:cNvSpPr/>
      </dsp:nvSpPr>
      <dsp:spPr>
        <a:xfrm>
          <a:off x="4713942" y="2205437"/>
          <a:ext cx="91440" cy="315273"/>
        </a:xfrm>
        <a:custGeom>
          <a:avLst/>
          <a:gdLst/>
          <a:ahLst/>
          <a:cxnLst/>
          <a:rect l="0" t="0" r="0" b="0"/>
          <a:pathLst>
            <a:path>
              <a:moveTo>
                <a:pt x="45720" y="0"/>
              </a:moveTo>
              <a:lnTo>
                <a:pt x="45720" y="315273"/>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D5EF21-50A5-7C43-9A41-CF77101F5D6A}">
      <dsp:nvSpPr>
        <dsp:cNvPr id="0" name=""/>
        <dsp:cNvSpPr/>
      </dsp:nvSpPr>
      <dsp:spPr>
        <a:xfrm>
          <a:off x="2342563" y="3271363"/>
          <a:ext cx="225195" cy="2822450"/>
        </a:xfrm>
        <a:custGeom>
          <a:avLst/>
          <a:gdLst/>
          <a:ahLst/>
          <a:cxnLst/>
          <a:rect l="0" t="0" r="0" b="0"/>
          <a:pathLst>
            <a:path>
              <a:moveTo>
                <a:pt x="0" y="0"/>
              </a:moveTo>
              <a:lnTo>
                <a:pt x="0" y="2822450"/>
              </a:lnTo>
              <a:lnTo>
                <a:pt x="225195" y="282245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5EE316-C8C4-AC46-BD9D-55257A5F2357}">
      <dsp:nvSpPr>
        <dsp:cNvPr id="0" name=""/>
        <dsp:cNvSpPr/>
      </dsp:nvSpPr>
      <dsp:spPr>
        <a:xfrm>
          <a:off x="2342563" y="3271363"/>
          <a:ext cx="225195" cy="1756525"/>
        </a:xfrm>
        <a:custGeom>
          <a:avLst/>
          <a:gdLst/>
          <a:ahLst/>
          <a:cxnLst/>
          <a:rect l="0" t="0" r="0" b="0"/>
          <a:pathLst>
            <a:path>
              <a:moveTo>
                <a:pt x="0" y="0"/>
              </a:moveTo>
              <a:lnTo>
                <a:pt x="0" y="1756525"/>
              </a:lnTo>
              <a:lnTo>
                <a:pt x="225195" y="1756525"/>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EDE740-5E3A-9B4B-B34F-D876F6CE1D20}">
      <dsp:nvSpPr>
        <dsp:cNvPr id="0" name=""/>
        <dsp:cNvSpPr/>
      </dsp:nvSpPr>
      <dsp:spPr>
        <a:xfrm>
          <a:off x="2342563" y="3271363"/>
          <a:ext cx="225195" cy="690599"/>
        </a:xfrm>
        <a:custGeom>
          <a:avLst/>
          <a:gdLst/>
          <a:ahLst/>
          <a:cxnLst/>
          <a:rect l="0" t="0" r="0" b="0"/>
          <a:pathLst>
            <a:path>
              <a:moveTo>
                <a:pt x="0" y="0"/>
              </a:moveTo>
              <a:lnTo>
                <a:pt x="0" y="690599"/>
              </a:lnTo>
              <a:lnTo>
                <a:pt x="225195" y="690599"/>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D54D21-A0BB-9B4D-8B8C-AB9F620FED10}">
      <dsp:nvSpPr>
        <dsp:cNvPr id="0" name=""/>
        <dsp:cNvSpPr/>
      </dsp:nvSpPr>
      <dsp:spPr>
        <a:xfrm>
          <a:off x="2943085" y="2205437"/>
          <a:ext cx="1816577" cy="315273"/>
        </a:xfrm>
        <a:custGeom>
          <a:avLst/>
          <a:gdLst/>
          <a:ahLst/>
          <a:cxnLst/>
          <a:rect l="0" t="0" r="0" b="0"/>
          <a:pathLst>
            <a:path>
              <a:moveTo>
                <a:pt x="1816577" y="0"/>
              </a:moveTo>
              <a:lnTo>
                <a:pt x="1816577" y="157636"/>
              </a:lnTo>
              <a:lnTo>
                <a:pt x="0" y="157636"/>
              </a:lnTo>
              <a:lnTo>
                <a:pt x="0" y="315273"/>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0B8AB1-A940-AF47-A954-F6A7947BC567}">
      <dsp:nvSpPr>
        <dsp:cNvPr id="0" name=""/>
        <dsp:cNvSpPr/>
      </dsp:nvSpPr>
      <dsp:spPr>
        <a:xfrm>
          <a:off x="4572000" y="1139511"/>
          <a:ext cx="187662" cy="315273"/>
        </a:xfrm>
        <a:custGeom>
          <a:avLst/>
          <a:gdLst/>
          <a:ahLst/>
          <a:cxnLst/>
          <a:rect l="0" t="0" r="0" b="0"/>
          <a:pathLst>
            <a:path>
              <a:moveTo>
                <a:pt x="0" y="0"/>
              </a:moveTo>
              <a:lnTo>
                <a:pt x="0" y="157636"/>
              </a:lnTo>
              <a:lnTo>
                <a:pt x="187662" y="157636"/>
              </a:lnTo>
              <a:lnTo>
                <a:pt x="187662" y="31527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E67369-AD2B-FA49-B999-0085BFC468DE}">
      <dsp:nvSpPr>
        <dsp:cNvPr id="0" name=""/>
        <dsp:cNvSpPr/>
      </dsp:nvSpPr>
      <dsp:spPr>
        <a:xfrm>
          <a:off x="150660" y="2205437"/>
          <a:ext cx="225195" cy="2822450"/>
        </a:xfrm>
        <a:custGeom>
          <a:avLst/>
          <a:gdLst/>
          <a:ahLst/>
          <a:cxnLst/>
          <a:rect l="0" t="0" r="0" b="0"/>
          <a:pathLst>
            <a:path>
              <a:moveTo>
                <a:pt x="0" y="0"/>
              </a:moveTo>
              <a:lnTo>
                <a:pt x="0" y="2822450"/>
              </a:lnTo>
              <a:lnTo>
                <a:pt x="225195" y="282245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AC3676-C4EF-A345-8C6E-FC3597BDA6D8}">
      <dsp:nvSpPr>
        <dsp:cNvPr id="0" name=""/>
        <dsp:cNvSpPr/>
      </dsp:nvSpPr>
      <dsp:spPr>
        <a:xfrm>
          <a:off x="150660" y="2205437"/>
          <a:ext cx="225195" cy="1756525"/>
        </a:xfrm>
        <a:custGeom>
          <a:avLst/>
          <a:gdLst/>
          <a:ahLst/>
          <a:cxnLst/>
          <a:rect l="0" t="0" r="0" b="0"/>
          <a:pathLst>
            <a:path>
              <a:moveTo>
                <a:pt x="0" y="0"/>
              </a:moveTo>
              <a:lnTo>
                <a:pt x="0" y="1756525"/>
              </a:lnTo>
              <a:lnTo>
                <a:pt x="225195" y="1756525"/>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A84FFC-635A-A043-AC9C-B9902013DE17}">
      <dsp:nvSpPr>
        <dsp:cNvPr id="0" name=""/>
        <dsp:cNvSpPr/>
      </dsp:nvSpPr>
      <dsp:spPr>
        <a:xfrm>
          <a:off x="150660" y="2205437"/>
          <a:ext cx="225195" cy="690599"/>
        </a:xfrm>
        <a:custGeom>
          <a:avLst/>
          <a:gdLst/>
          <a:ahLst/>
          <a:cxnLst/>
          <a:rect l="0" t="0" r="0" b="0"/>
          <a:pathLst>
            <a:path>
              <a:moveTo>
                <a:pt x="0" y="0"/>
              </a:moveTo>
              <a:lnTo>
                <a:pt x="0" y="690599"/>
              </a:lnTo>
              <a:lnTo>
                <a:pt x="225195" y="690599"/>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EFA7EA-6D1A-A14A-B78E-57C0B72A9A62}">
      <dsp:nvSpPr>
        <dsp:cNvPr id="0" name=""/>
        <dsp:cNvSpPr/>
      </dsp:nvSpPr>
      <dsp:spPr>
        <a:xfrm>
          <a:off x="751182" y="1139511"/>
          <a:ext cx="3820817" cy="315273"/>
        </a:xfrm>
        <a:custGeom>
          <a:avLst/>
          <a:gdLst/>
          <a:ahLst/>
          <a:cxnLst/>
          <a:rect l="0" t="0" r="0" b="0"/>
          <a:pathLst>
            <a:path>
              <a:moveTo>
                <a:pt x="3820817" y="0"/>
              </a:moveTo>
              <a:lnTo>
                <a:pt x="3820817" y="157636"/>
              </a:lnTo>
              <a:lnTo>
                <a:pt x="0" y="157636"/>
              </a:lnTo>
              <a:lnTo>
                <a:pt x="0" y="315273"/>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2FFC1C-4FAF-5F48-B3EE-072E1C09777D}">
      <dsp:nvSpPr>
        <dsp:cNvPr id="0" name=""/>
        <dsp:cNvSpPr/>
      </dsp:nvSpPr>
      <dsp:spPr>
        <a:xfrm>
          <a:off x="3821348" y="388859"/>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Dysphonia</a:t>
          </a:r>
        </a:p>
      </dsp:txBody>
      <dsp:txXfrm>
        <a:off x="3821348" y="388859"/>
        <a:ext cx="1501303" cy="750651"/>
      </dsp:txXfrm>
    </dsp:sp>
    <dsp:sp modelId="{25A5CF39-4D1D-9B43-9040-73C040D93917}">
      <dsp:nvSpPr>
        <dsp:cNvPr id="0" name=""/>
        <dsp:cNvSpPr/>
      </dsp:nvSpPr>
      <dsp:spPr>
        <a:xfrm>
          <a:off x="530" y="1454785"/>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Psychogenic</a:t>
          </a:r>
        </a:p>
      </dsp:txBody>
      <dsp:txXfrm>
        <a:off x="530" y="1454785"/>
        <a:ext cx="1501303" cy="750651"/>
      </dsp:txXfrm>
    </dsp:sp>
    <dsp:sp modelId="{0CBE24CA-C7C2-7A42-A6C7-9747D38963FB}">
      <dsp:nvSpPr>
        <dsp:cNvPr id="0" name=""/>
        <dsp:cNvSpPr/>
      </dsp:nvSpPr>
      <dsp:spPr>
        <a:xfrm>
          <a:off x="375856" y="2520711"/>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Muscle tension dysphonia</a:t>
          </a:r>
        </a:p>
      </dsp:txBody>
      <dsp:txXfrm>
        <a:off x="375856" y="2520711"/>
        <a:ext cx="1501303" cy="750651"/>
      </dsp:txXfrm>
    </dsp:sp>
    <dsp:sp modelId="{4A6BB772-B780-7748-98B7-78FF01F78F86}">
      <dsp:nvSpPr>
        <dsp:cNvPr id="0" name=""/>
        <dsp:cNvSpPr/>
      </dsp:nvSpPr>
      <dsp:spPr>
        <a:xfrm>
          <a:off x="375856" y="3586636"/>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Dysphonia plicae ventricularis</a:t>
          </a:r>
        </a:p>
      </dsp:txBody>
      <dsp:txXfrm>
        <a:off x="375856" y="3586636"/>
        <a:ext cx="1501303" cy="750651"/>
      </dsp:txXfrm>
    </dsp:sp>
    <dsp:sp modelId="{8148C06A-3AAD-F645-AE3D-C09517F5007A}">
      <dsp:nvSpPr>
        <dsp:cNvPr id="0" name=""/>
        <dsp:cNvSpPr/>
      </dsp:nvSpPr>
      <dsp:spPr>
        <a:xfrm>
          <a:off x="375856" y="4652562"/>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Conversion disorders</a:t>
          </a:r>
        </a:p>
      </dsp:txBody>
      <dsp:txXfrm>
        <a:off x="375856" y="4652562"/>
        <a:ext cx="1501303" cy="750651"/>
      </dsp:txXfrm>
    </dsp:sp>
    <dsp:sp modelId="{6A795DB6-E15E-4D46-BAF8-F598644628B8}">
      <dsp:nvSpPr>
        <dsp:cNvPr id="0" name=""/>
        <dsp:cNvSpPr/>
      </dsp:nvSpPr>
      <dsp:spPr>
        <a:xfrm>
          <a:off x="4009011" y="1454785"/>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organic</a:t>
          </a:r>
        </a:p>
      </dsp:txBody>
      <dsp:txXfrm>
        <a:off x="4009011" y="1454785"/>
        <a:ext cx="1501303" cy="750651"/>
      </dsp:txXfrm>
    </dsp:sp>
    <dsp:sp modelId="{A55FF1AF-66EF-6049-B478-4A055AF0946F}">
      <dsp:nvSpPr>
        <dsp:cNvPr id="0" name=""/>
        <dsp:cNvSpPr/>
      </dsp:nvSpPr>
      <dsp:spPr>
        <a:xfrm>
          <a:off x="2192433" y="2520711"/>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Mass lesions</a:t>
          </a:r>
        </a:p>
      </dsp:txBody>
      <dsp:txXfrm>
        <a:off x="2192433" y="2520711"/>
        <a:ext cx="1501303" cy="750651"/>
      </dsp:txXfrm>
    </dsp:sp>
    <dsp:sp modelId="{521CCDF6-EE83-9241-92AB-CD1C0CC5CDDA}">
      <dsp:nvSpPr>
        <dsp:cNvPr id="0" name=""/>
        <dsp:cNvSpPr/>
      </dsp:nvSpPr>
      <dsp:spPr>
        <a:xfrm>
          <a:off x="2567759" y="3586636"/>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Benign, polyps nodules cysts.</a:t>
          </a:r>
        </a:p>
      </dsp:txBody>
      <dsp:txXfrm>
        <a:off x="2567759" y="3586636"/>
        <a:ext cx="1501303" cy="750651"/>
      </dsp:txXfrm>
    </dsp:sp>
    <dsp:sp modelId="{C63ADA3D-1900-0940-A105-748011AC6BDB}">
      <dsp:nvSpPr>
        <dsp:cNvPr id="0" name=""/>
        <dsp:cNvSpPr/>
      </dsp:nvSpPr>
      <dsp:spPr>
        <a:xfrm>
          <a:off x="2567759" y="4652562"/>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malignant</a:t>
          </a:r>
        </a:p>
      </dsp:txBody>
      <dsp:txXfrm>
        <a:off x="2567759" y="4652562"/>
        <a:ext cx="1501303" cy="750651"/>
      </dsp:txXfrm>
    </dsp:sp>
    <dsp:sp modelId="{BC4DC873-1E29-6546-94D9-279460278F0E}">
      <dsp:nvSpPr>
        <dsp:cNvPr id="0" name=""/>
        <dsp:cNvSpPr/>
      </dsp:nvSpPr>
      <dsp:spPr>
        <a:xfrm>
          <a:off x="2567759" y="5718488"/>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Inflammatory,</a:t>
          </a:r>
        </a:p>
        <a:p>
          <a:pPr marL="0" lvl="0" indent="0" algn="ctr" defTabSz="755650">
            <a:lnSpc>
              <a:spcPct val="90000"/>
            </a:lnSpc>
            <a:spcBef>
              <a:spcPct val="0"/>
            </a:spcBef>
            <a:spcAft>
              <a:spcPct val="35000"/>
            </a:spcAft>
            <a:buNone/>
          </a:pPr>
          <a:r>
            <a:rPr lang="en-AU" sz="1700" kern="1200" dirty="0"/>
            <a:t>autoimmune</a:t>
          </a:r>
        </a:p>
      </dsp:txBody>
      <dsp:txXfrm>
        <a:off x="2567759" y="5718488"/>
        <a:ext cx="1501303" cy="750651"/>
      </dsp:txXfrm>
    </dsp:sp>
    <dsp:sp modelId="{0529E519-FD5A-0740-9446-4E4ACA9DD83C}">
      <dsp:nvSpPr>
        <dsp:cNvPr id="0" name=""/>
        <dsp:cNvSpPr/>
      </dsp:nvSpPr>
      <dsp:spPr>
        <a:xfrm>
          <a:off x="4009011" y="2520711"/>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trauma</a:t>
          </a:r>
        </a:p>
      </dsp:txBody>
      <dsp:txXfrm>
        <a:off x="4009011" y="2520711"/>
        <a:ext cx="1501303" cy="750651"/>
      </dsp:txXfrm>
    </dsp:sp>
    <dsp:sp modelId="{C418FC4A-78D7-5148-80A9-CF8D6A92867C}">
      <dsp:nvSpPr>
        <dsp:cNvPr id="0" name=""/>
        <dsp:cNvSpPr/>
      </dsp:nvSpPr>
      <dsp:spPr>
        <a:xfrm>
          <a:off x="5825588" y="2520711"/>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neurologic</a:t>
          </a:r>
        </a:p>
      </dsp:txBody>
      <dsp:txXfrm>
        <a:off x="5825588" y="2520711"/>
        <a:ext cx="1501303" cy="750651"/>
      </dsp:txXfrm>
    </dsp:sp>
    <dsp:sp modelId="{876391E5-788E-0D46-8435-996EF356D27A}">
      <dsp:nvSpPr>
        <dsp:cNvPr id="0" name=""/>
        <dsp:cNvSpPr/>
      </dsp:nvSpPr>
      <dsp:spPr>
        <a:xfrm>
          <a:off x="6200914" y="3586636"/>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Flaccid or spastic</a:t>
          </a:r>
        </a:p>
      </dsp:txBody>
      <dsp:txXfrm>
        <a:off x="6200914" y="3586636"/>
        <a:ext cx="1501303" cy="750651"/>
      </dsp:txXfrm>
    </dsp:sp>
    <dsp:sp modelId="{DDF47499-6FB5-4041-9943-F0F88AAE894A}">
      <dsp:nvSpPr>
        <dsp:cNvPr id="0" name=""/>
        <dsp:cNvSpPr/>
      </dsp:nvSpPr>
      <dsp:spPr>
        <a:xfrm>
          <a:off x="6200914" y="4652562"/>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Essential tremor</a:t>
          </a:r>
        </a:p>
      </dsp:txBody>
      <dsp:txXfrm>
        <a:off x="6200914" y="4652562"/>
        <a:ext cx="1501303" cy="750651"/>
      </dsp:txXfrm>
    </dsp:sp>
    <dsp:sp modelId="{CE9C1CDD-6643-2D4A-BC55-C547FE6B9158}">
      <dsp:nvSpPr>
        <dsp:cNvPr id="0" name=""/>
        <dsp:cNvSpPr/>
      </dsp:nvSpPr>
      <dsp:spPr>
        <a:xfrm>
          <a:off x="6200914" y="5718488"/>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paralysis</a:t>
          </a:r>
        </a:p>
      </dsp:txBody>
      <dsp:txXfrm>
        <a:off x="6200914" y="5718488"/>
        <a:ext cx="1501303" cy="750651"/>
      </dsp:txXfrm>
    </dsp:sp>
    <dsp:sp modelId="{7D15B9F8-4C92-A24E-AE70-EE8AC2C3A294}">
      <dsp:nvSpPr>
        <dsp:cNvPr id="0" name=""/>
        <dsp:cNvSpPr/>
      </dsp:nvSpPr>
      <dsp:spPr>
        <a:xfrm>
          <a:off x="5825588" y="1454785"/>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Adductor spasmodic</a:t>
          </a:r>
        </a:p>
      </dsp:txBody>
      <dsp:txXfrm>
        <a:off x="5825588" y="1454785"/>
        <a:ext cx="1501303" cy="750651"/>
      </dsp:txXfrm>
    </dsp:sp>
    <dsp:sp modelId="{47927175-119E-474F-862D-EA5A653CDD69}">
      <dsp:nvSpPr>
        <dsp:cNvPr id="0" name=""/>
        <dsp:cNvSpPr/>
      </dsp:nvSpPr>
      <dsp:spPr>
        <a:xfrm>
          <a:off x="7642166" y="1454785"/>
          <a:ext cx="1501303" cy="750651"/>
        </a:xfrm>
        <a:prstGeom prst="rect">
          <a:avLst/>
        </a:prstGeom>
        <a:gradFill rotWithShape="0">
          <a:gsLst>
            <a:gs pos="0">
              <a:schemeClr val="accent1">
                <a:hueOff val="0"/>
                <a:satOff val="0"/>
                <a:lumOff val="0"/>
                <a:alphaOff val="0"/>
                <a:tint val="98000"/>
                <a:hueMod val="94000"/>
                <a:satMod val="130000"/>
                <a:lumMod val="138000"/>
              </a:schemeClr>
            </a:gs>
            <a:gs pos="100000">
              <a:schemeClr val="accent1">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AU" sz="1700" kern="1200" dirty="0"/>
            <a:t>Degenerative</a:t>
          </a:r>
        </a:p>
        <a:p>
          <a:pPr marL="0" lvl="0" indent="0" algn="ctr" defTabSz="755650">
            <a:lnSpc>
              <a:spcPct val="90000"/>
            </a:lnSpc>
            <a:spcBef>
              <a:spcPct val="0"/>
            </a:spcBef>
            <a:spcAft>
              <a:spcPct val="35000"/>
            </a:spcAft>
            <a:buNone/>
          </a:pPr>
          <a:r>
            <a:rPr lang="en-AU" sz="1700" kern="1200" dirty="0"/>
            <a:t>presbyphonia</a:t>
          </a:r>
        </a:p>
      </dsp:txBody>
      <dsp:txXfrm>
        <a:off x="7642166" y="1454785"/>
        <a:ext cx="1501303" cy="7506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DA2A1B-36F9-C247-BEAC-0A54C945D50C}" type="datetimeFigureOut">
              <a:rPr lang="en-AU" smtClean="0"/>
              <a:t>24/1/20</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684E0-B572-B046-836F-E6817708EDF0}" type="slidenum">
              <a:rPr lang="en-AU" smtClean="0"/>
              <a:t>‹#›</a:t>
            </a:fld>
            <a:endParaRPr lang="en-AU" dirty="0"/>
          </a:p>
        </p:txBody>
      </p:sp>
    </p:spTree>
    <p:extLst>
      <p:ext uri="{BB962C8B-B14F-4D97-AF65-F5344CB8AC3E}">
        <p14:creationId xmlns:p14="http://schemas.microsoft.com/office/powerpoint/2010/main" val="168394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1684E0-B572-B046-836F-E6817708EDF0}" type="slidenum">
              <a:rPr lang="en-AU" smtClean="0"/>
              <a:t>25</a:t>
            </a:fld>
            <a:endParaRPr lang="en-AU" dirty="0"/>
          </a:p>
        </p:txBody>
      </p:sp>
    </p:spTree>
    <p:extLst>
      <p:ext uri="{BB962C8B-B14F-4D97-AF65-F5344CB8AC3E}">
        <p14:creationId xmlns:p14="http://schemas.microsoft.com/office/powerpoint/2010/main" val="41950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99D2-9420-A14F-9747-FE311EB03B59}" type="slidenum">
              <a:rPr lang="en-US" smtClean="0"/>
              <a:t>26</a:t>
            </a:fld>
            <a:endParaRPr lang="en-US" dirty="0"/>
          </a:p>
        </p:txBody>
      </p:sp>
    </p:spTree>
    <p:extLst>
      <p:ext uri="{BB962C8B-B14F-4D97-AF65-F5344CB8AC3E}">
        <p14:creationId xmlns:p14="http://schemas.microsoft.com/office/powerpoint/2010/main" val="121831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1684E0-B572-B046-836F-E6817708EDF0}" type="slidenum">
              <a:rPr lang="en-AU" smtClean="0"/>
              <a:t>27</a:t>
            </a:fld>
            <a:endParaRPr lang="en-AU" dirty="0"/>
          </a:p>
        </p:txBody>
      </p:sp>
    </p:spTree>
    <p:extLst>
      <p:ext uri="{BB962C8B-B14F-4D97-AF65-F5344CB8AC3E}">
        <p14:creationId xmlns:p14="http://schemas.microsoft.com/office/powerpoint/2010/main" val="125872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111856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0053FD5-138D-864D-85E3-6C4AACB23412}" type="datetimeFigureOut">
              <a:rPr lang="en-US" smtClean="0"/>
              <a:t>1/24/20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348988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46154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04861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699319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8063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053641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410150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213130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70905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053FD5-138D-864D-85E3-6C4AACB23412}" type="datetimeFigureOut">
              <a:rPr lang="en-US" smtClean="0"/>
              <a:t>1/24/20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410394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053FD5-138D-864D-85E3-6C4AACB23412}" type="datetimeFigureOut">
              <a:rPr lang="en-US" smtClean="0"/>
              <a:t>1/24/20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58289124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053FD5-138D-864D-85E3-6C4AACB23412}" type="datetimeFigureOut">
              <a:rPr lang="en-US" smtClean="0"/>
              <a:t>1/24/20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9801567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053FD5-138D-864D-85E3-6C4AACB23412}" type="datetimeFigureOut">
              <a:rPr lang="en-US" smtClean="0"/>
              <a:t>1/24/20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93979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053FD5-138D-864D-85E3-6C4AACB23412}" type="datetimeFigureOut">
              <a:rPr lang="en-US" smtClean="0"/>
              <a:t>1/24/20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439938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053FD5-138D-864D-85E3-6C4AACB23412}" type="datetimeFigureOut">
              <a:rPr lang="en-US" smtClean="0"/>
              <a:t>1/24/20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2641897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053FD5-138D-864D-85E3-6C4AACB23412}" type="datetimeFigureOut">
              <a:rPr lang="en-US" smtClean="0"/>
              <a:t>1/24/20</a:t>
            </a:fld>
            <a:endParaRPr lang="en-US" dirty="0"/>
          </a:p>
        </p:txBody>
      </p:sp>
      <p:sp>
        <p:nvSpPr>
          <p:cNvPr id="6" name="Footer Placeholder 5"/>
          <p:cNvSpPr>
            <a:spLocks noGrp="1"/>
          </p:cNvSpPr>
          <p:nvPr>
            <p:ph type="ftr" sz="quarter" idx="11"/>
          </p:nvPr>
        </p:nvSpPr>
        <p:spPr>
          <a:xfrm>
            <a:off x="711200" y="6172201"/>
            <a:ext cx="7748965" cy="365125"/>
          </a:xfrm>
        </p:spPr>
        <p:txBody>
          <a:bodyPr/>
          <a:lstStyle/>
          <a:p>
            <a:endParaRPr lang="en-US" dirty="0"/>
          </a:p>
        </p:txBody>
      </p:sp>
      <p:sp>
        <p:nvSpPr>
          <p:cNvPr id="7" name="Slide Number Placeholder 6"/>
          <p:cNvSpPr>
            <a:spLocks noGrp="1"/>
          </p:cNvSpPr>
          <p:nvPr>
            <p:ph type="sldNum" sz="quarter" idx="12"/>
          </p:nvPr>
        </p:nvSpPr>
        <p:spPr/>
        <p:txBody>
          <a:bodyPr/>
          <a:lstStyle/>
          <a:p>
            <a:fld id="{F56D21D9-2A9F-544E-BBBC-99857D658595}" type="slidenum">
              <a:rPr lang="en-US" smtClean="0"/>
              <a:t>‹#›</a:t>
            </a:fld>
            <a:endParaRPr lang="en-US" dirty="0"/>
          </a:p>
        </p:txBody>
      </p:sp>
    </p:spTree>
    <p:extLst>
      <p:ext uri="{BB962C8B-B14F-4D97-AF65-F5344CB8AC3E}">
        <p14:creationId xmlns:p14="http://schemas.microsoft.com/office/powerpoint/2010/main" val="138846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0053FD5-138D-864D-85E3-6C4AACB23412}" type="datetimeFigureOut">
              <a:rPr lang="en-US" smtClean="0"/>
              <a:t>1/24/20</a:t>
            </a:fld>
            <a:endParaRPr lang="en-US" dirty="0"/>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F56D21D9-2A9F-544E-BBBC-99857D658595}" type="slidenum">
              <a:rPr lang="en-US" smtClean="0"/>
              <a:t>‹#›</a:t>
            </a:fld>
            <a:endParaRPr lang="en-US" dirty="0"/>
          </a:p>
        </p:txBody>
      </p:sp>
    </p:spTree>
    <p:extLst>
      <p:ext uri="{BB962C8B-B14F-4D97-AF65-F5344CB8AC3E}">
        <p14:creationId xmlns:p14="http://schemas.microsoft.com/office/powerpoint/2010/main" val="276950611"/>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reference.medscape.com/viewpublication/7282"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9.mp4"/><Relationship Id="rId7" Type="http://schemas.openxmlformats.org/officeDocument/2006/relationships/image" Target="../media/image1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video" Target="../media/media9.mp4"/></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1.mp4"/><Relationship Id="rId7" Type="http://schemas.openxmlformats.org/officeDocument/2006/relationships/image" Target="../media/image18.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video" Target="../media/media11.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1C621A-3C76-A140-9CA2-47C4F78AADD0}"/>
              </a:ext>
            </a:extLst>
          </p:cNvPr>
          <p:cNvPicPr>
            <a:picLocks noChangeAspect="1"/>
          </p:cNvPicPr>
          <p:nvPr/>
        </p:nvPicPr>
        <p:blipFill>
          <a:blip r:embed="rId2"/>
          <a:stretch>
            <a:fillRect/>
          </a:stretch>
        </p:blipFill>
        <p:spPr>
          <a:xfrm>
            <a:off x="-46384" y="0"/>
            <a:ext cx="12238384" cy="6858000"/>
          </a:xfrm>
          <a:prstGeom prst="rect">
            <a:avLst/>
          </a:prstGeom>
        </p:spPr>
      </p:pic>
      <p:sp>
        <p:nvSpPr>
          <p:cNvPr id="2" name="Title 1"/>
          <p:cNvSpPr>
            <a:spLocks noGrp="1"/>
          </p:cNvSpPr>
          <p:nvPr>
            <p:ph type="ctrTitle"/>
          </p:nvPr>
        </p:nvSpPr>
        <p:spPr>
          <a:xfrm>
            <a:off x="715615" y="89184"/>
            <a:ext cx="10667999" cy="2464950"/>
          </a:xfrm>
        </p:spPr>
        <p:txBody>
          <a:bodyPr>
            <a:normAutofit/>
          </a:bodyPr>
          <a:lstStyle/>
          <a:p>
            <a:r>
              <a:rPr lang="en-US" dirty="0">
                <a:solidFill>
                  <a:schemeClr val="accent2">
                    <a:lumMod val="60000"/>
                    <a:lumOff val="40000"/>
                  </a:schemeClr>
                </a:solidFill>
              </a:rPr>
              <a:t>17</a:t>
            </a:r>
            <a:r>
              <a:rPr lang="en-US" baseline="30000" dirty="0">
                <a:solidFill>
                  <a:schemeClr val="accent2">
                    <a:lumMod val="60000"/>
                    <a:lumOff val="40000"/>
                  </a:schemeClr>
                </a:solidFill>
              </a:rPr>
              <a:t>th</a:t>
            </a:r>
            <a:r>
              <a:rPr lang="en-US" dirty="0">
                <a:solidFill>
                  <a:schemeClr val="accent2">
                    <a:lumMod val="60000"/>
                    <a:lumOff val="40000"/>
                  </a:schemeClr>
                </a:solidFill>
              </a:rPr>
              <a:t> </a:t>
            </a:r>
            <a:r>
              <a:rPr lang="en-US" dirty="0" err="1">
                <a:solidFill>
                  <a:schemeClr val="accent2">
                    <a:lumMod val="60000"/>
                    <a:lumOff val="40000"/>
                  </a:schemeClr>
                </a:solidFill>
              </a:rPr>
              <a:t>upover-downunder</a:t>
            </a:r>
            <a:r>
              <a:rPr lang="en-US" dirty="0">
                <a:solidFill>
                  <a:schemeClr val="accent2">
                    <a:lumMod val="60000"/>
                    <a:lumOff val="40000"/>
                  </a:schemeClr>
                </a:solidFill>
              </a:rPr>
              <a:t> meeting ⏤ Canazei ⏤ laryngology ⏤  </a:t>
            </a:r>
            <a:r>
              <a:rPr lang="en-US" sz="3600" dirty="0">
                <a:solidFill>
                  <a:schemeClr val="bg1"/>
                </a:solidFill>
              </a:rPr>
              <a:t>Dysphonia    </a:t>
            </a:r>
            <a:r>
              <a:rPr lang="en-US" sz="2000" cap="none" dirty="0">
                <a:solidFill>
                  <a:schemeClr val="bg1"/>
                </a:solidFill>
              </a:rPr>
              <a:t>comes from the Greek, dys = bad and  phone = voice</a:t>
            </a:r>
            <a:br>
              <a:rPr lang="en-US" sz="2000" cap="none" dirty="0">
                <a:solidFill>
                  <a:schemeClr val="bg1"/>
                </a:solidFill>
              </a:rPr>
            </a:br>
            <a:endParaRPr lang="en-US" sz="2400" cap="none" dirty="0">
              <a:solidFill>
                <a:schemeClr val="bg1"/>
              </a:solidFill>
            </a:endParaRPr>
          </a:p>
        </p:txBody>
      </p:sp>
      <p:sp>
        <p:nvSpPr>
          <p:cNvPr id="3" name="Subtitle 2"/>
          <p:cNvSpPr>
            <a:spLocks noGrp="1"/>
          </p:cNvSpPr>
          <p:nvPr>
            <p:ph type="subTitle" idx="1"/>
          </p:nvPr>
        </p:nvSpPr>
        <p:spPr>
          <a:xfrm>
            <a:off x="3127007" y="5108267"/>
            <a:ext cx="5098774" cy="1474303"/>
          </a:xfrm>
        </p:spPr>
        <p:txBody>
          <a:bodyPr>
            <a:normAutofit/>
          </a:bodyPr>
          <a:lstStyle/>
          <a:p>
            <a:r>
              <a:rPr lang="en-US" dirty="0">
                <a:solidFill>
                  <a:schemeClr val="tx1"/>
                </a:solidFill>
              </a:rPr>
              <a:t>R Theo Gregor</a:t>
            </a:r>
          </a:p>
          <a:p>
            <a:r>
              <a:rPr lang="en-US" dirty="0">
                <a:solidFill>
                  <a:schemeClr val="tx1"/>
                </a:solidFill>
              </a:rPr>
              <a:t>Hamilton New Zealand</a:t>
            </a:r>
          </a:p>
        </p:txBody>
      </p:sp>
      <p:pic>
        <p:nvPicPr>
          <p:cNvPr id="4" name="Picture 4" descr="waikatodhb"/>
          <p:cNvPicPr>
            <a:picLocks noChangeAspect="1" noChangeArrowheads="1"/>
          </p:cNvPicPr>
          <p:nvPr/>
        </p:nvPicPr>
        <p:blipFill>
          <a:blip r:embed="rId3"/>
          <a:srcRect t="14589" b="12462"/>
          <a:stretch>
            <a:fillRect/>
          </a:stretch>
        </p:blipFill>
        <p:spPr bwMode="auto">
          <a:xfrm>
            <a:off x="0" y="6324600"/>
            <a:ext cx="7916839" cy="515938"/>
          </a:xfrm>
          <a:prstGeom prst="rect">
            <a:avLst/>
          </a:prstGeom>
          <a:noFill/>
        </p:spPr>
      </p:pic>
      <p:pic>
        <p:nvPicPr>
          <p:cNvPr id="5" name="Picture 5" descr="U of Auck"/>
          <p:cNvPicPr>
            <a:picLocks noChangeAspect="1" noChangeArrowheads="1"/>
          </p:cNvPicPr>
          <p:nvPr/>
        </p:nvPicPr>
        <p:blipFill>
          <a:blip r:embed="rId4"/>
          <a:srcRect b="7182"/>
          <a:stretch>
            <a:fillRect/>
          </a:stretch>
        </p:blipFill>
        <p:spPr bwMode="auto">
          <a:xfrm>
            <a:off x="7916839" y="6294335"/>
            <a:ext cx="4159111" cy="533400"/>
          </a:xfrm>
          <a:prstGeom prst="rect">
            <a:avLst/>
          </a:prstGeom>
          <a:noFill/>
        </p:spPr>
      </p:pic>
    </p:spTree>
    <p:extLst>
      <p:ext uri="{BB962C8B-B14F-4D97-AF65-F5344CB8AC3E}">
        <p14:creationId xmlns:p14="http://schemas.microsoft.com/office/powerpoint/2010/main" val="170922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3228" y="268146"/>
            <a:ext cx="6402468" cy="935622"/>
          </a:xfrm>
        </p:spPr>
        <p:txBody>
          <a:bodyPr/>
          <a:lstStyle/>
          <a:p>
            <a:r>
              <a:rPr lang="en-AU" dirty="0"/>
              <a:t>Features of videos</a:t>
            </a:r>
          </a:p>
        </p:txBody>
      </p:sp>
      <p:sp>
        <p:nvSpPr>
          <p:cNvPr id="5" name="Text Placeholder 4"/>
          <p:cNvSpPr>
            <a:spLocks noGrp="1"/>
          </p:cNvSpPr>
          <p:nvPr>
            <p:ph type="body" idx="1"/>
          </p:nvPr>
        </p:nvSpPr>
        <p:spPr>
          <a:xfrm>
            <a:off x="1378227" y="1377388"/>
            <a:ext cx="8812696" cy="4228283"/>
          </a:xfrm>
        </p:spPr>
        <p:txBody>
          <a:bodyPr>
            <a:normAutofit lnSpcReduction="10000"/>
          </a:bodyPr>
          <a:lstStyle/>
          <a:p>
            <a:pPr marL="285750" indent="-285750">
              <a:buFont typeface="Arial" charset="0"/>
              <a:buChar char="•"/>
            </a:pPr>
            <a:r>
              <a:rPr lang="en-AU" sz="2400" dirty="0"/>
              <a:t>Both these videos demonstrate that the left vocal fold is abducted relative to the right, the left cord is bowed and as a result there is air escape making the voice “breathy”</a:t>
            </a:r>
          </a:p>
          <a:p>
            <a:pPr marL="285750" indent="-285750">
              <a:buFont typeface="Arial" charset="0"/>
              <a:buChar char="•"/>
            </a:pPr>
            <a:r>
              <a:rPr lang="en-AU" sz="2400" dirty="0"/>
              <a:t>The movement of the left arytenoid appears full when looking at the sesamoid cartilages and ary-epiglottic folds, however the left cord does not close to the glottic chink</a:t>
            </a:r>
          </a:p>
          <a:p>
            <a:pPr marL="285750" indent="-285750">
              <a:buFont typeface="Arial" charset="0"/>
              <a:buChar char="•"/>
            </a:pPr>
            <a:r>
              <a:rPr lang="en-AU" sz="2400" dirty="0"/>
              <a:t>The CT scans both axial and coronal views suggest that the left arytenoid is in a lower position and the vocal process is laterally rotated.</a:t>
            </a:r>
          </a:p>
        </p:txBody>
      </p:sp>
    </p:spTree>
    <p:extLst>
      <p:ext uri="{BB962C8B-B14F-4D97-AF65-F5344CB8AC3E}">
        <p14:creationId xmlns:p14="http://schemas.microsoft.com/office/powerpoint/2010/main" val="400515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981200" y="304800"/>
            <a:ext cx="8229600" cy="1295400"/>
          </a:xfrm>
        </p:spPr>
        <p:txBody>
          <a:bodyPr/>
          <a:lstStyle/>
          <a:p>
            <a:r>
              <a:rPr lang="en-US" altLang="en-US" dirty="0">
                <a:ea typeface="ＭＳ Ｐゴシック" charset="-128"/>
              </a:rPr>
              <a:t>Questions about this dysphonia</a:t>
            </a:r>
          </a:p>
        </p:txBody>
      </p:sp>
      <p:sp>
        <p:nvSpPr>
          <p:cNvPr id="50179" name="Content Placeholder 3"/>
          <p:cNvSpPr>
            <a:spLocks noGrp="1"/>
          </p:cNvSpPr>
          <p:nvPr>
            <p:ph idx="1"/>
          </p:nvPr>
        </p:nvSpPr>
        <p:spPr>
          <a:xfrm>
            <a:off x="1981200" y="1405719"/>
            <a:ext cx="8229600" cy="4915220"/>
          </a:xfrm>
        </p:spPr>
        <p:txBody>
          <a:bodyPr/>
          <a:lstStyle/>
          <a:p>
            <a:r>
              <a:rPr lang="en-US" altLang="en-US" sz="2800" dirty="0">
                <a:ea typeface="ＭＳ Ｐゴシック" charset="-128"/>
              </a:rPr>
              <a:t>Is there a physical component?</a:t>
            </a:r>
          </a:p>
          <a:p>
            <a:r>
              <a:rPr lang="en-US" altLang="en-US" sz="2800" dirty="0">
                <a:ea typeface="ＭＳ Ｐゴシック" charset="-128"/>
              </a:rPr>
              <a:t>Or is this a functional problem?</a:t>
            </a:r>
          </a:p>
          <a:p>
            <a:r>
              <a:rPr lang="en-US" altLang="en-US" sz="2800" dirty="0">
                <a:ea typeface="ＭＳ Ｐゴシック" charset="-128"/>
              </a:rPr>
              <a:t>The left arytenoid is moving, but it is lower in position, and rotated laterally (particularly the vocal process )</a:t>
            </a:r>
          </a:p>
          <a:p>
            <a:r>
              <a:rPr lang="en-US" altLang="en-US" sz="2800" dirty="0">
                <a:ea typeface="ＭＳ Ｐゴシック" charset="-128"/>
              </a:rPr>
              <a:t>I reviewed this with Steven Zeitels, Boston. He felt this was functional.</a:t>
            </a:r>
          </a:p>
          <a:p>
            <a:r>
              <a:rPr lang="en-US" altLang="en-US" sz="2800" dirty="0">
                <a:ea typeface="ＭＳ Ｐゴシック" charset="-128"/>
              </a:rPr>
              <a:t>I reviewed this later with James Thomas (Portland), ant branch of RLN paresis</a:t>
            </a:r>
          </a:p>
          <a:p>
            <a:endParaRPr lang="en-US" altLang="en-US" dirty="0">
              <a:ea typeface="ＭＳ Ｐゴシック"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00871-AB4A-9B48-BB70-2D48F5005E94}"/>
              </a:ext>
            </a:extLst>
          </p:cNvPr>
          <p:cNvSpPr>
            <a:spLocks noGrp="1"/>
          </p:cNvSpPr>
          <p:nvPr>
            <p:ph type="title"/>
          </p:nvPr>
        </p:nvSpPr>
        <p:spPr>
          <a:xfrm>
            <a:off x="1934819" y="5092148"/>
            <a:ext cx="7434469" cy="1524000"/>
          </a:xfrm>
        </p:spPr>
        <p:txBody>
          <a:bodyPr>
            <a:noAutofit/>
          </a:bodyPr>
          <a:lstStyle/>
          <a:p>
            <a:r>
              <a:rPr lang="en-AU" sz="2000" dirty="0"/>
              <a:t>Seen in June 2019, P.K. - 23 year old. Hx: lost voice for one month. Quiet, whispering voice. Did not come for F/u.  Voice had recovered on phone call</a:t>
            </a:r>
          </a:p>
        </p:txBody>
      </p:sp>
      <p:pic>
        <p:nvPicPr>
          <p:cNvPr id="6" name="Online Media 5" descr="KUMAR Pawan Lx 12June2019.mpg">
            <a:hlinkClick r:id="" action="ppaction://media"/>
            <a:extLst>
              <a:ext uri="{FF2B5EF4-FFF2-40B4-BE49-F238E27FC236}">
                <a16:creationId xmlns:a16="http://schemas.microsoft.com/office/drawing/2014/main" id="{0E92D25E-58E0-AC48-A9CD-97A0D60669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66123" y="533400"/>
            <a:ext cx="7103165" cy="4754217"/>
          </a:xfrm>
        </p:spPr>
      </p:pic>
    </p:spTree>
    <p:extLst>
      <p:ext uri="{BB962C8B-B14F-4D97-AF65-F5344CB8AC3E}">
        <p14:creationId xmlns:p14="http://schemas.microsoft.com/office/powerpoint/2010/main" val="374535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29230" y="2963334"/>
            <a:ext cx="2236395" cy="3208867"/>
            <a:chOff x="9206969" y="2963333"/>
            <a:chExt cx="2981858" cy="3208867"/>
          </a:xfrm>
        </p:grpSpPr>
        <p:cxnSp>
          <p:nvCxnSpPr>
            <p:cNvPr id="27" name="Straight Connector 26">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3" name="Rectangle 32">
            <a:extLst>
              <a:ext uri="{FF2B5EF4-FFF2-40B4-BE49-F238E27FC236}">
                <a16:creationId xmlns:a16="http://schemas.microsoft.com/office/drawing/2014/main" id="{FF45FBF2-7D66-42AD-9DF3-D6B32C25A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6A5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close up of text on a white background&#10;&#10;Description automatically generated">
            <a:extLst>
              <a:ext uri="{FF2B5EF4-FFF2-40B4-BE49-F238E27FC236}">
                <a16:creationId xmlns:a16="http://schemas.microsoft.com/office/drawing/2014/main" id="{3005526C-D63B-0B40-9274-95F16B017A43}"/>
              </a:ext>
            </a:extLst>
          </p:cNvPr>
          <p:cNvPicPr>
            <a:picLocks noGrp="1" noChangeAspect="1"/>
          </p:cNvPicPr>
          <p:nvPr>
            <p:ph idx="1"/>
          </p:nvPr>
        </p:nvPicPr>
        <p:blipFill rotWithShape="1">
          <a:blip r:embed="rId2"/>
          <a:srcRect l="2698" r="5545" b="-1"/>
          <a:stretch/>
        </p:blipFill>
        <p:spPr>
          <a:xfrm>
            <a:off x="2006601" y="643467"/>
            <a:ext cx="8178799" cy="5571066"/>
          </a:xfrm>
          <a:prstGeom prst="rect">
            <a:avLst/>
          </a:prstGeom>
        </p:spPr>
      </p:pic>
      <p:sp>
        <p:nvSpPr>
          <p:cNvPr id="35" name="Rectangle 34">
            <a:extLst>
              <a:ext uri="{FF2B5EF4-FFF2-40B4-BE49-F238E27FC236}">
                <a16:creationId xmlns:a16="http://schemas.microsoft.com/office/drawing/2014/main" id="{E04044DE-2387-41C2-857F-132B16793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1759" y="480060"/>
            <a:ext cx="8428482" cy="5897880"/>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9732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4" name="2016-11-29 paresis1.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1393" y="290456"/>
            <a:ext cx="8585380" cy="4830185"/>
          </a:xfrm>
        </p:spPr>
      </p:pic>
    </p:spTree>
    <p:extLst>
      <p:ext uri="{BB962C8B-B14F-4D97-AF65-F5344CB8AC3E}">
        <p14:creationId xmlns:p14="http://schemas.microsoft.com/office/powerpoint/2010/main" val="1808815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8067-0635-F44B-BD06-87174AAA5A55}"/>
              </a:ext>
            </a:extLst>
          </p:cNvPr>
          <p:cNvSpPr>
            <a:spLocks noGrp="1"/>
          </p:cNvSpPr>
          <p:nvPr>
            <p:ph type="title"/>
          </p:nvPr>
        </p:nvSpPr>
        <p:spPr>
          <a:xfrm>
            <a:off x="1770744" y="3251200"/>
            <a:ext cx="7257142" cy="3439886"/>
          </a:xfrm>
        </p:spPr>
        <p:txBody>
          <a:bodyPr>
            <a:normAutofit fontScale="90000"/>
          </a:bodyPr>
          <a:lstStyle/>
          <a:p>
            <a:r>
              <a:rPr lang="en-NZ" sz="2200" b="1" u="sng" dirty="0">
                <a:solidFill>
                  <a:schemeClr val="accent5">
                    <a:lumMod val="75000"/>
                  </a:schemeClr>
                </a:solidFill>
                <a:latin typeface="acumin-pro"/>
              </a:rPr>
              <a:t>Thyroarytenoid</a:t>
            </a:r>
            <a:br>
              <a:rPr lang="en-NZ" sz="2200" dirty="0">
                <a:latin typeface="acumin-pro"/>
              </a:rPr>
            </a:br>
            <a:r>
              <a:rPr lang="en-NZ" sz="2200" dirty="0">
                <a:latin typeface="acumin-pro"/>
              </a:rPr>
              <a:t>The thyroarytenoid muscle acts to relax the vocal ligament, allowing for a softer voice.</a:t>
            </a:r>
            <a:br>
              <a:rPr lang="en-NZ" sz="2200" dirty="0">
                <a:latin typeface="acumin-pro"/>
              </a:rPr>
            </a:br>
            <a:r>
              <a:rPr lang="en-NZ" sz="2200" b="1" dirty="0">
                <a:latin typeface="acumin-pro"/>
              </a:rPr>
              <a:t>Attachments</a:t>
            </a:r>
            <a:r>
              <a:rPr lang="en-NZ" sz="2200" dirty="0">
                <a:latin typeface="acumin-pro"/>
              </a:rPr>
              <a:t>: Originates from the inferoposterior aspect of the angle of the thyroid cartilage, and attaches to the anterolateral part of the arytenoid cartilage.</a:t>
            </a:r>
            <a:br>
              <a:rPr lang="en-NZ" sz="2200" dirty="0">
                <a:latin typeface="acumin-pro"/>
              </a:rPr>
            </a:br>
            <a:r>
              <a:rPr lang="en-NZ" sz="2200" b="1" dirty="0">
                <a:latin typeface="acumin-pro"/>
              </a:rPr>
              <a:t>Actions</a:t>
            </a:r>
            <a:r>
              <a:rPr lang="en-NZ" sz="2200" dirty="0">
                <a:latin typeface="acumin-pro"/>
              </a:rPr>
              <a:t>: Relaxes the vocal ligament.</a:t>
            </a:r>
            <a:br>
              <a:rPr lang="en-NZ" sz="2200" dirty="0">
                <a:latin typeface="acumin-pro"/>
              </a:rPr>
            </a:br>
            <a:r>
              <a:rPr lang="en-NZ" sz="2200" b="1" dirty="0">
                <a:latin typeface="acumin-pro"/>
              </a:rPr>
              <a:t>Innervation</a:t>
            </a:r>
            <a:r>
              <a:rPr lang="en-NZ" sz="2200" dirty="0">
                <a:latin typeface="acumin-pro"/>
              </a:rPr>
              <a:t>: Inferior laryngeal nerve (branch of recurrent laryngeal).</a:t>
            </a:r>
            <a:br>
              <a:rPr lang="en-NZ" dirty="0">
                <a:latin typeface="acumin-pro"/>
              </a:rPr>
            </a:br>
            <a:endParaRPr lang="en-AU" dirty="0"/>
          </a:p>
        </p:txBody>
      </p:sp>
      <p:pic>
        <p:nvPicPr>
          <p:cNvPr id="4" name="Content Placeholder 3">
            <a:extLst>
              <a:ext uri="{FF2B5EF4-FFF2-40B4-BE49-F238E27FC236}">
                <a16:creationId xmlns:a16="http://schemas.microsoft.com/office/drawing/2014/main" id="{25C16EE7-8B6F-5A49-9C28-A34AAD1ABAB5}"/>
              </a:ext>
            </a:extLst>
          </p:cNvPr>
          <p:cNvPicPr>
            <a:picLocks noGrp="1" noChangeAspect="1"/>
          </p:cNvPicPr>
          <p:nvPr>
            <p:ph idx="1"/>
          </p:nvPr>
        </p:nvPicPr>
        <p:blipFill rotWithShape="1">
          <a:blip r:embed="rId2"/>
          <a:srcRect l="25823" r="27342"/>
          <a:stretch/>
        </p:blipFill>
        <p:spPr>
          <a:xfrm rot="10800000">
            <a:off x="4339772" y="104690"/>
            <a:ext cx="2685143" cy="3146510"/>
          </a:xfrm>
          <a:prstGeom prst="rect">
            <a:avLst/>
          </a:prstGeom>
        </p:spPr>
      </p:pic>
    </p:spTree>
    <p:extLst>
      <p:ext uri="{BB962C8B-B14F-4D97-AF65-F5344CB8AC3E}">
        <p14:creationId xmlns:p14="http://schemas.microsoft.com/office/powerpoint/2010/main" val="1499826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8067-0635-F44B-BD06-87174AAA5A55}"/>
              </a:ext>
            </a:extLst>
          </p:cNvPr>
          <p:cNvSpPr>
            <a:spLocks noGrp="1"/>
          </p:cNvSpPr>
          <p:nvPr>
            <p:ph type="title"/>
          </p:nvPr>
        </p:nvSpPr>
        <p:spPr>
          <a:xfrm>
            <a:off x="1770744" y="3251200"/>
            <a:ext cx="7257142" cy="3439886"/>
          </a:xfrm>
        </p:spPr>
        <p:txBody>
          <a:bodyPr>
            <a:normAutofit fontScale="90000"/>
          </a:bodyPr>
          <a:lstStyle/>
          <a:p>
            <a:r>
              <a:rPr lang="en-NZ" sz="2200" b="1" u="sng" dirty="0">
                <a:solidFill>
                  <a:schemeClr val="accent3">
                    <a:lumMod val="60000"/>
                    <a:lumOff val="40000"/>
                  </a:schemeClr>
                </a:solidFill>
                <a:latin typeface="acumin-pro"/>
              </a:rPr>
              <a:t>Lateral cricoarytenoid</a:t>
            </a:r>
            <a:br>
              <a:rPr lang="en-NZ" sz="2200" dirty="0">
                <a:latin typeface="acumin-pro"/>
              </a:rPr>
            </a:br>
            <a:r>
              <a:rPr lang="en-NZ" sz="2200" dirty="0">
                <a:latin typeface="acumin-pro"/>
              </a:rPr>
              <a:t>The lateral cricoarytenoid muscles are the major adductors of the vocal folds. This narrows the rima glottidis, modulating the tone and volume of speech.</a:t>
            </a:r>
            <a:br>
              <a:rPr lang="en-NZ" sz="2200" dirty="0">
                <a:latin typeface="acumin-pro"/>
              </a:rPr>
            </a:br>
            <a:r>
              <a:rPr lang="en-NZ" sz="2200" b="1" dirty="0">
                <a:latin typeface="acumin-pro"/>
              </a:rPr>
              <a:t>Attachments</a:t>
            </a:r>
            <a:r>
              <a:rPr lang="en-NZ" sz="2200" dirty="0">
                <a:latin typeface="acumin-pro"/>
              </a:rPr>
              <a:t>: Originates from the arch of the cricoid cartilage, and attaches to the muscular process of the arytenoid cartilage.</a:t>
            </a:r>
            <a:br>
              <a:rPr lang="en-NZ" sz="2200" dirty="0">
                <a:latin typeface="acumin-pro"/>
              </a:rPr>
            </a:br>
            <a:r>
              <a:rPr lang="en-NZ" sz="2200" b="1" dirty="0">
                <a:latin typeface="acumin-pro"/>
              </a:rPr>
              <a:t>Actions</a:t>
            </a:r>
            <a:r>
              <a:rPr lang="en-NZ" sz="2200" dirty="0">
                <a:latin typeface="acumin-pro"/>
              </a:rPr>
              <a:t>: Adducts the vocal folds.</a:t>
            </a:r>
            <a:br>
              <a:rPr lang="en-NZ" sz="2200" dirty="0">
                <a:latin typeface="acumin-pro"/>
              </a:rPr>
            </a:br>
            <a:r>
              <a:rPr lang="en-NZ" sz="2200" b="1" dirty="0">
                <a:latin typeface="acumin-pro"/>
              </a:rPr>
              <a:t>Innervation</a:t>
            </a:r>
            <a:r>
              <a:rPr lang="en-NZ" sz="2200" dirty="0">
                <a:latin typeface="acumin-pro"/>
              </a:rPr>
              <a:t>: Inferior laryngeal nerve (branch of recurrent laryngeal).</a:t>
            </a:r>
            <a:br>
              <a:rPr lang="en-NZ" dirty="0">
                <a:solidFill>
                  <a:srgbClr val="32323C"/>
                </a:solidFill>
                <a:latin typeface="acumin-pro"/>
              </a:rPr>
            </a:br>
            <a:endParaRPr lang="en-AU" dirty="0"/>
          </a:p>
        </p:txBody>
      </p:sp>
      <p:pic>
        <p:nvPicPr>
          <p:cNvPr id="4" name="Content Placeholder 3">
            <a:extLst>
              <a:ext uri="{FF2B5EF4-FFF2-40B4-BE49-F238E27FC236}">
                <a16:creationId xmlns:a16="http://schemas.microsoft.com/office/drawing/2014/main" id="{25C16EE7-8B6F-5A49-9C28-A34AAD1ABAB5}"/>
              </a:ext>
            </a:extLst>
          </p:cNvPr>
          <p:cNvPicPr>
            <a:picLocks noGrp="1" noChangeAspect="1"/>
          </p:cNvPicPr>
          <p:nvPr>
            <p:ph idx="1"/>
          </p:nvPr>
        </p:nvPicPr>
        <p:blipFill rotWithShape="1">
          <a:blip r:embed="rId2"/>
          <a:srcRect l="25823" r="27342"/>
          <a:stretch/>
        </p:blipFill>
        <p:spPr>
          <a:xfrm rot="10800000">
            <a:off x="4339772" y="104690"/>
            <a:ext cx="2685143" cy="3146510"/>
          </a:xfrm>
          <a:prstGeom prst="rect">
            <a:avLst/>
          </a:prstGeom>
        </p:spPr>
      </p:pic>
    </p:spTree>
    <p:extLst>
      <p:ext uri="{BB962C8B-B14F-4D97-AF65-F5344CB8AC3E}">
        <p14:creationId xmlns:p14="http://schemas.microsoft.com/office/powerpoint/2010/main" val="406958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D13A-A3CB-CD4E-AE59-27959C8D94B4}"/>
              </a:ext>
            </a:extLst>
          </p:cNvPr>
          <p:cNvSpPr>
            <a:spLocks noGrp="1"/>
          </p:cNvSpPr>
          <p:nvPr>
            <p:ph type="title"/>
          </p:nvPr>
        </p:nvSpPr>
        <p:spPr>
          <a:xfrm>
            <a:off x="1922124" y="3428999"/>
            <a:ext cx="7497648" cy="3327400"/>
          </a:xfrm>
        </p:spPr>
        <p:txBody>
          <a:bodyPr>
            <a:normAutofit fontScale="90000"/>
          </a:bodyPr>
          <a:lstStyle/>
          <a:p>
            <a:br>
              <a:rPr lang="en-NZ" sz="2200" b="1" u="sng" dirty="0"/>
            </a:br>
            <a:br>
              <a:rPr lang="en-NZ" sz="2200" b="1" u="sng" dirty="0"/>
            </a:br>
            <a:br>
              <a:rPr lang="en-NZ" sz="2200" b="1" u="sng" dirty="0"/>
            </a:br>
            <a:r>
              <a:rPr lang="en-NZ" sz="2200" b="1" u="sng" dirty="0">
                <a:solidFill>
                  <a:schemeClr val="accent2">
                    <a:lumMod val="60000"/>
                    <a:lumOff val="40000"/>
                  </a:schemeClr>
                </a:solidFill>
              </a:rPr>
              <a:t>Transverse and Oblique Arytenoids</a:t>
            </a:r>
            <a:br>
              <a:rPr lang="en-NZ" sz="2200" dirty="0"/>
            </a:br>
            <a:r>
              <a:rPr lang="en-NZ" sz="2200" dirty="0"/>
              <a:t>The transverse and oblique arytenoids muscles adduct the arytenoid cartilages, closing the posterior portion of rima glottidis. This narrows the laryngeal inlet.</a:t>
            </a:r>
            <a:br>
              <a:rPr lang="en-NZ" sz="2200" dirty="0"/>
            </a:br>
            <a:r>
              <a:rPr lang="en-NZ" sz="2200" b="1" dirty="0"/>
              <a:t>Attachments</a:t>
            </a:r>
            <a:r>
              <a:rPr lang="en-NZ" sz="2200" dirty="0"/>
              <a:t>: Spans from one arytenoid cartilage to the opposite arytenoid.</a:t>
            </a:r>
            <a:br>
              <a:rPr lang="en-NZ" sz="2200" dirty="0"/>
            </a:br>
            <a:r>
              <a:rPr lang="en-NZ" sz="2200" b="1" dirty="0"/>
              <a:t>Actions</a:t>
            </a:r>
            <a:r>
              <a:rPr lang="en-NZ" sz="2200" dirty="0"/>
              <a:t>: Adducts the arytenoid </a:t>
            </a:r>
            <a:r>
              <a:rPr lang="en-NZ" sz="2000" dirty="0"/>
              <a:t>cartilages.</a:t>
            </a:r>
            <a:br>
              <a:rPr lang="en-NZ" sz="2000" dirty="0"/>
            </a:br>
            <a:r>
              <a:rPr lang="en-NZ" sz="2000" b="1" dirty="0"/>
              <a:t>Innervation</a:t>
            </a:r>
            <a:r>
              <a:rPr lang="en-NZ" sz="2000" dirty="0"/>
              <a:t>: Inferior laryngeal nerve (branch of recurrent laryngeal).</a:t>
            </a:r>
            <a:br>
              <a:rPr lang="en-NZ" sz="1800" dirty="0"/>
            </a:br>
            <a:endParaRPr lang="en-AU" sz="4800" dirty="0"/>
          </a:p>
        </p:txBody>
      </p:sp>
      <p:pic>
        <p:nvPicPr>
          <p:cNvPr id="4" name="Content Placeholder 3">
            <a:extLst>
              <a:ext uri="{FF2B5EF4-FFF2-40B4-BE49-F238E27FC236}">
                <a16:creationId xmlns:a16="http://schemas.microsoft.com/office/drawing/2014/main" id="{FF685352-4641-AC4D-8B32-8A4382B0162E}"/>
              </a:ext>
            </a:extLst>
          </p:cNvPr>
          <p:cNvPicPr>
            <a:picLocks noGrp="1" noChangeAspect="1"/>
          </p:cNvPicPr>
          <p:nvPr>
            <p:ph idx="1"/>
          </p:nvPr>
        </p:nvPicPr>
        <p:blipFill>
          <a:blip r:embed="rId2"/>
          <a:stretch>
            <a:fillRect/>
          </a:stretch>
        </p:blipFill>
        <p:spPr>
          <a:xfrm>
            <a:off x="2057400" y="261257"/>
            <a:ext cx="4038600" cy="3327400"/>
          </a:xfrm>
          <a:prstGeom prst="rect">
            <a:avLst/>
          </a:prstGeom>
        </p:spPr>
      </p:pic>
    </p:spTree>
    <p:extLst>
      <p:ext uri="{BB962C8B-B14F-4D97-AF65-F5344CB8AC3E}">
        <p14:creationId xmlns:p14="http://schemas.microsoft.com/office/powerpoint/2010/main" val="52587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C7116-7338-5F4E-BE92-D789E3C1A2A4}"/>
              </a:ext>
            </a:extLst>
          </p:cNvPr>
          <p:cNvSpPr>
            <a:spLocks noGrp="1"/>
          </p:cNvSpPr>
          <p:nvPr>
            <p:ph type="title"/>
          </p:nvPr>
        </p:nvSpPr>
        <p:spPr>
          <a:xfrm>
            <a:off x="711201" y="5022574"/>
            <a:ext cx="8739823" cy="1524000"/>
          </a:xfrm>
        </p:spPr>
        <p:txBody>
          <a:bodyPr>
            <a:normAutofit/>
          </a:bodyPr>
          <a:lstStyle/>
          <a:p>
            <a:r>
              <a:rPr lang="en-AU" dirty="0" err="1"/>
              <a:t>extralaryngeal</a:t>
            </a:r>
            <a:r>
              <a:rPr lang="en-AU" dirty="0"/>
              <a:t> branching of RLN</a:t>
            </a:r>
          </a:p>
        </p:txBody>
      </p:sp>
      <p:sp>
        <p:nvSpPr>
          <p:cNvPr id="3" name="Content Placeholder 2">
            <a:extLst>
              <a:ext uri="{FF2B5EF4-FFF2-40B4-BE49-F238E27FC236}">
                <a16:creationId xmlns:a16="http://schemas.microsoft.com/office/drawing/2014/main" id="{B9AEBBB4-A514-734D-9C06-F5E9CA32BA92}"/>
              </a:ext>
            </a:extLst>
          </p:cNvPr>
          <p:cNvSpPr>
            <a:spLocks noGrp="1"/>
          </p:cNvSpPr>
          <p:nvPr>
            <p:ph idx="1"/>
          </p:nvPr>
        </p:nvSpPr>
        <p:spPr>
          <a:xfrm>
            <a:off x="711201" y="533400"/>
            <a:ext cx="10407373" cy="4489174"/>
          </a:xfrm>
        </p:spPr>
        <p:txBody>
          <a:bodyPr>
            <a:normAutofit/>
          </a:bodyPr>
          <a:lstStyle/>
          <a:p>
            <a:r>
              <a:rPr lang="en-AU" sz="2800" dirty="0"/>
              <a:t>Tulane Univ. NO - 137 RLN 34% bifurcation (R59%,L 41%)*</a:t>
            </a:r>
          </a:p>
          <a:p>
            <a:r>
              <a:rPr lang="en-AU" sz="2800" dirty="0"/>
              <a:t>Monash Univ. Melbourne – 838 RLN bifurcation R 25.7%, L 22.9%.**</a:t>
            </a:r>
          </a:p>
          <a:p>
            <a:r>
              <a:rPr lang="en-AU" sz="2800" dirty="0"/>
              <a:t>Both studies were done during thyroid surgery, in both it appeared that ALL motor fibres ran in the anterior branch, post br. Sensory only </a:t>
            </a:r>
          </a:p>
          <a:p>
            <a:pPr marL="0" indent="0">
              <a:buNone/>
            </a:pPr>
            <a:r>
              <a:rPr lang="en-AU" sz="2800" dirty="0"/>
              <a:t>*Surgery 2011 149 (6) </a:t>
            </a:r>
            <a:r>
              <a:rPr lang="en-AU" sz="2800" dirty="0" err="1"/>
              <a:t>Kandil</a:t>
            </a:r>
            <a:r>
              <a:rPr lang="en-AU" sz="2800" dirty="0"/>
              <a:t> et al</a:t>
            </a:r>
          </a:p>
          <a:p>
            <a:pPr marL="0" indent="0">
              <a:buNone/>
            </a:pPr>
            <a:r>
              <a:rPr lang="en-AU" sz="2800" dirty="0"/>
              <a:t>** Ann Surg 2009 249 (4) </a:t>
            </a:r>
            <a:r>
              <a:rPr lang="en-AU" sz="2800" dirty="0" err="1"/>
              <a:t>Sepell</a:t>
            </a:r>
            <a:r>
              <a:rPr lang="en-AU" sz="2800" dirty="0"/>
              <a:t> et al</a:t>
            </a:r>
          </a:p>
        </p:txBody>
      </p:sp>
    </p:spTree>
    <p:extLst>
      <p:ext uri="{BB962C8B-B14F-4D97-AF65-F5344CB8AC3E}">
        <p14:creationId xmlns:p14="http://schemas.microsoft.com/office/powerpoint/2010/main" val="2142056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F1E0DD-31CD-DF42-91E5-DCDD2271026E}"/>
              </a:ext>
            </a:extLst>
          </p:cNvPr>
          <p:cNvSpPr/>
          <p:nvPr/>
        </p:nvSpPr>
        <p:spPr>
          <a:xfrm>
            <a:off x="1245704" y="715617"/>
            <a:ext cx="9144000" cy="4401205"/>
          </a:xfrm>
          <a:prstGeom prst="rect">
            <a:avLst/>
          </a:prstGeom>
        </p:spPr>
        <p:txBody>
          <a:bodyPr wrap="square">
            <a:spAutoFit/>
          </a:bodyPr>
          <a:lstStyle/>
          <a:p>
            <a:pPr marL="457200" indent="-457200">
              <a:buFont typeface="Wingdings" pitchFamily="2" charset="2"/>
              <a:buChar char="q"/>
            </a:pPr>
            <a:r>
              <a:rPr lang="en-NZ" sz="2800" dirty="0">
                <a:latin typeface="proxima_nova_rgregular"/>
              </a:rPr>
              <a:t>Traditionally, the </a:t>
            </a:r>
            <a:r>
              <a:rPr lang="en-NZ" sz="2800" dirty="0" err="1">
                <a:latin typeface="proxima_nova_rgregular"/>
              </a:rPr>
              <a:t>extralaryngeal</a:t>
            </a:r>
            <a:r>
              <a:rPr lang="en-NZ" sz="2800" dirty="0">
                <a:latin typeface="proxima_nova_rgregular"/>
              </a:rPr>
              <a:t> branches were described as functionally discrete </a:t>
            </a:r>
            <a:r>
              <a:rPr lang="en-NZ" sz="2800" dirty="0" err="1">
                <a:latin typeface="proxima_nova_rgregular"/>
              </a:rPr>
              <a:t>fibers</a:t>
            </a:r>
            <a:r>
              <a:rPr lang="en-NZ" sz="2800" dirty="0">
                <a:latin typeface="proxima_nova_rgregular"/>
              </a:rPr>
              <a:t>, separated into the anterior and posterior branches, </a:t>
            </a:r>
          </a:p>
          <a:p>
            <a:pPr marL="457200" indent="-457200">
              <a:buFont typeface="Wingdings" pitchFamily="2" charset="2"/>
              <a:buChar char="q"/>
            </a:pPr>
            <a:r>
              <a:rPr lang="en-NZ" sz="2800" dirty="0">
                <a:latin typeface="proxima_nova_rgregular"/>
              </a:rPr>
              <a:t>where the anterior branches solely innervate the adductor muscles (thyroarytenoid, </a:t>
            </a:r>
            <a:r>
              <a:rPr lang="en-NZ" sz="2800" dirty="0" err="1">
                <a:latin typeface="proxima_nova_rgregular"/>
              </a:rPr>
              <a:t>interarytenoid</a:t>
            </a:r>
            <a:r>
              <a:rPr lang="en-NZ" sz="2800" dirty="0">
                <a:latin typeface="proxima_nova_rgregular"/>
              </a:rPr>
              <a:t>, and lateral cricoarytenoid), whereas the posterior branches innervate the abductor muscles (posterior cricoarytenoid). </a:t>
            </a:r>
          </a:p>
          <a:p>
            <a:pPr marL="457200" indent="-457200">
              <a:buFont typeface="Wingdings" pitchFamily="2" charset="2"/>
              <a:buChar char="q"/>
            </a:pPr>
            <a:r>
              <a:rPr lang="en-NZ" sz="2800" dirty="0">
                <a:latin typeface="proxima_nova_rgregular"/>
              </a:rPr>
              <a:t>However, other studies have described no consistent functional pattern of branching of the anterior and posterior laryngeal branches.</a:t>
            </a:r>
            <a:r>
              <a:rPr lang="en-NZ" sz="2800" baseline="30000" dirty="0">
                <a:latin typeface="proxima_nova_rgregular"/>
              </a:rPr>
              <a:t> [Medscape]</a:t>
            </a:r>
            <a:endParaRPr lang="en-AU" sz="2800" dirty="0"/>
          </a:p>
        </p:txBody>
      </p:sp>
      <p:sp>
        <p:nvSpPr>
          <p:cNvPr id="3" name="TextBox 2">
            <a:extLst>
              <a:ext uri="{FF2B5EF4-FFF2-40B4-BE49-F238E27FC236}">
                <a16:creationId xmlns:a16="http://schemas.microsoft.com/office/drawing/2014/main" id="{A5AF0D92-62C2-7E4F-BC1E-097BFBE89602}"/>
              </a:ext>
            </a:extLst>
          </p:cNvPr>
          <p:cNvSpPr txBox="1"/>
          <p:nvPr/>
        </p:nvSpPr>
        <p:spPr>
          <a:xfrm>
            <a:off x="2057875" y="5685184"/>
            <a:ext cx="8076250" cy="590931"/>
          </a:xfrm>
          <a:prstGeom prst="rect">
            <a:avLst/>
          </a:prstGeom>
          <a:noFill/>
        </p:spPr>
        <p:txBody>
          <a:bodyPr wrap="none" rtlCol="0">
            <a:spAutoFit/>
          </a:bodyPr>
          <a:lstStyle/>
          <a:p>
            <a:r>
              <a:rPr lang="en-NZ" dirty="0" err="1"/>
              <a:t>Vini</a:t>
            </a:r>
            <a:r>
              <a:rPr lang="en-NZ" dirty="0"/>
              <a:t> Balakrishnan, MBBS, MS Research Scholar, Department of Otolaryngology, </a:t>
            </a:r>
          </a:p>
          <a:p>
            <a:r>
              <a:rPr lang="en-NZ" dirty="0"/>
              <a:t>University of California, Irvine, School of Medicine </a:t>
            </a:r>
            <a:endParaRPr lang="en-AU" dirty="0"/>
          </a:p>
        </p:txBody>
      </p:sp>
    </p:spTree>
    <p:extLst>
      <p:ext uri="{BB962C8B-B14F-4D97-AF65-F5344CB8AC3E}">
        <p14:creationId xmlns:p14="http://schemas.microsoft.com/office/powerpoint/2010/main" val="2383403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727078194"/>
              </p:ext>
            </p:extLst>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52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B2A4E-34B2-684C-9B97-188324CBA452}"/>
              </a:ext>
            </a:extLst>
          </p:cNvPr>
          <p:cNvPicPr>
            <a:picLocks noChangeAspect="1"/>
          </p:cNvPicPr>
          <p:nvPr/>
        </p:nvPicPr>
        <p:blipFill>
          <a:blip r:embed="rId2"/>
          <a:stretch>
            <a:fillRect/>
          </a:stretch>
        </p:blipFill>
        <p:spPr>
          <a:xfrm>
            <a:off x="3233530" y="27712"/>
            <a:ext cx="5631157" cy="6691140"/>
          </a:xfrm>
          <a:prstGeom prst="rect">
            <a:avLst/>
          </a:prstGeom>
        </p:spPr>
      </p:pic>
      <p:sp>
        <p:nvSpPr>
          <p:cNvPr id="2" name="TextBox 1">
            <a:extLst>
              <a:ext uri="{FF2B5EF4-FFF2-40B4-BE49-F238E27FC236}">
                <a16:creationId xmlns:a16="http://schemas.microsoft.com/office/drawing/2014/main" id="{8B005F41-3E40-844B-B8DC-8F0526608B7A}"/>
              </a:ext>
            </a:extLst>
          </p:cNvPr>
          <p:cNvSpPr txBox="1"/>
          <p:nvPr/>
        </p:nvSpPr>
        <p:spPr>
          <a:xfrm>
            <a:off x="9700591" y="6149009"/>
            <a:ext cx="875881" cy="369332"/>
          </a:xfrm>
          <a:prstGeom prst="rect">
            <a:avLst/>
          </a:prstGeom>
          <a:noFill/>
        </p:spPr>
        <p:txBody>
          <a:bodyPr wrap="none" rtlCol="0">
            <a:spAutoFit/>
          </a:bodyPr>
          <a:lstStyle/>
          <a:p>
            <a:r>
              <a:rPr lang="en-NZ" sz="1800" baseline="30000" dirty="0">
                <a:latin typeface="proxima_nova_rgregular"/>
              </a:rPr>
              <a:t>[Medscape</a:t>
            </a:r>
            <a:endParaRPr lang="en-AU" dirty="0"/>
          </a:p>
        </p:txBody>
      </p:sp>
      <p:sp>
        <p:nvSpPr>
          <p:cNvPr id="3" name="TextBox 2">
            <a:extLst>
              <a:ext uri="{FF2B5EF4-FFF2-40B4-BE49-F238E27FC236}">
                <a16:creationId xmlns:a16="http://schemas.microsoft.com/office/drawing/2014/main" id="{8972D078-FE3C-B14F-AA85-B21F8E6D1C3D}"/>
              </a:ext>
            </a:extLst>
          </p:cNvPr>
          <p:cNvSpPr txBox="1"/>
          <p:nvPr/>
        </p:nvSpPr>
        <p:spPr>
          <a:xfrm>
            <a:off x="7818783" y="4068417"/>
            <a:ext cx="272832" cy="341632"/>
          </a:xfrm>
          <a:prstGeom prst="rect">
            <a:avLst/>
          </a:prstGeom>
          <a:noFill/>
        </p:spPr>
        <p:txBody>
          <a:bodyPr wrap="none" rtlCol="0">
            <a:spAutoFit/>
          </a:bodyPr>
          <a:lstStyle/>
          <a:p>
            <a:r>
              <a:rPr lang="en-AU" dirty="0"/>
              <a:t>*</a:t>
            </a:r>
          </a:p>
        </p:txBody>
      </p:sp>
      <p:sp>
        <p:nvSpPr>
          <p:cNvPr id="5" name="TextBox 4">
            <a:extLst>
              <a:ext uri="{FF2B5EF4-FFF2-40B4-BE49-F238E27FC236}">
                <a16:creationId xmlns:a16="http://schemas.microsoft.com/office/drawing/2014/main" id="{100B2F3C-6CE2-DC45-AA54-5D1418CFB6B1}"/>
              </a:ext>
            </a:extLst>
          </p:cNvPr>
          <p:cNvSpPr txBox="1"/>
          <p:nvPr/>
        </p:nvSpPr>
        <p:spPr>
          <a:xfrm>
            <a:off x="7862833" y="4068417"/>
            <a:ext cx="771365" cy="646331"/>
          </a:xfrm>
          <a:prstGeom prst="rect">
            <a:avLst/>
          </a:prstGeom>
          <a:noFill/>
        </p:spPr>
        <p:txBody>
          <a:bodyPr wrap="none" rtlCol="0">
            <a:spAutoFit/>
          </a:bodyPr>
          <a:lstStyle/>
          <a:p>
            <a:r>
              <a:rPr lang="en-AU" sz="3600" dirty="0">
                <a:solidFill>
                  <a:srgbClr val="FF0000"/>
                </a:solidFill>
              </a:rPr>
              <a:t>***</a:t>
            </a:r>
            <a:endParaRPr lang="en-AU" dirty="0">
              <a:solidFill>
                <a:srgbClr val="FF0000"/>
              </a:solidFill>
            </a:endParaRPr>
          </a:p>
        </p:txBody>
      </p:sp>
      <p:sp>
        <p:nvSpPr>
          <p:cNvPr id="6" name="TextBox 5">
            <a:extLst>
              <a:ext uri="{FF2B5EF4-FFF2-40B4-BE49-F238E27FC236}">
                <a16:creationId xmlns:a16="http://schemas.microsoft.com/office/drawing/2014/main" id="{E3525C40-0290-C842-B9A7-27531524810F}"/>
              </a:ext>
            </a:extLst>
          </p:cNvPr>
          <p:cNvSpPr txBox="1"/>
          <p:nvPr/>
        </p:nvSpPr>
        <p:spPr>
          <a:xfrm>
            <a:off x="7463557" y="1528781"/>
            <a:ext cx="710451" cy="461665"/>
          </a:xfrm>
          <a:prstGeom prst="rect">
            <a:avLst/>
          </a:prstGeom>
          <a:noFill/>
        </p:spPr>
        <p:txBody>
          <a:bodyPr wrap="none" rtlCol="0">
            <a:spAutoFit/>
          </a:bodyPr>
          <a:lstStyle/>
          <a:p>
            <a:r>
              <a:rPr lang="en-AU" sz="2400" dirty="0"/>
              <a:t>**</a:t>
            </a:r>
            <a:r>
              <a:rPr lang="en-AU" sz="2400" dirty="0">
                <a:solidFill>
                  <a:srgbClr val="FF0000"/>
                </a:solidFill>
              </a:rPr>
              <a:t>**</a:t>
            </a:r>
            <a:endParaRPr lang="en-AU" dirty="0"/>
          </a:p>
        </p:txBody>
      </p:sp>
    </p:spTree>
    <p:extLst>
      <p:ext uri="{BB962C8B-B14F-4D97-AF65-F5344CB8AC3E}">
        <p14:creationId xmlns:p14="http://schemas.microsoft.com/office/powerpoint/2010/main" val="268427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BFD18D-F45D-C840-B86B-FFE5876D8222}"/>
              </a:ext>
            </a:extLst>
          </p:cNvPr>
          <p:cNvSpPr/>
          <p:nvPr/>
        </p:nvSpPr>
        <p:spPr>
          <a:xfrm>
            <a:off x="980661" y="180189"/>
            <a:ext cx="8865704" cy="4524315"/>
          </a:xfrm>
          <a:prstGeom prst="rect">
            <a:avLst/>
          </a:prstGeom>
        </p:spPr>
        <p:txBody>
          <a:bodyPr wrap="square">
            <a:spAutoFit/>
          </a:bodyPr>
          <a:lstStyle/>
          <a:p>
            <a:pPr marL="342900" indent="-342900">
              <a:buFont typeface="Wingdings" pitchFamily="2" charset="2"/>
              <a:buChar char="q"/>
            </a:pPr>
            <a:r>
              <a:rPr lang="en-NZ" sz="2400" dirty="0">
                <a:latin typeface="arial" panose="020B0604020202020204" pitchFamily="34" charset="0"/>
              </a:rPr>
              <a:t> No abductor or adductor division of the recurrent laryngeal nerve was found in the present study. </a:t>
            </a:r>
          </a:p>
          <a:p>
            <a:pPr marL="342900" indent="-342900">
              <a:buFont typeface="Wingdings" pitchFamily="2" charset="2"/>
              <a:buChar char="q"/>
            </a:pPr>
            <a:r>
              <a:rPr lang="en-NZ" sz="2400" dirty="0">
                <a:latin typeface="arial" panose="020B0604020202020204" pitchFamily="34" charset="0"/>
              </a:rPr>
              <a:t>In 88% of cases, the nerve supply to the arytenoid muscle (adductor) and the posterior cricoarytenoid muscle (abductor) arose from a common trunk, </a:t>
            </a:r>
          </a:p>
          <a:p>
            <a:pPr marL="342900" indent="-342900">
              <a:buFont typeface="Wingdings" pitchFamily="2" charset="2"/>
              <a:buChar char="q"/>
            </a:pPr>
            <a:r>
              <a:rPr lang="en-NZ" sz="2400" dirty="0">
                <a:latin typeface="arial" panose="020B0604020202020204" pitchFamily="34" charset="0"/>
              </a:rPr>
              <a:t>which in 8% of cases, also had a branch to the lateral cricoarytenoid muscle. </a:t>
            </a:r>
          </a:p>
          <a:p>
            <a:pPr marL="342900" indent="-342900">
              <a:buFont typeface="Wingdings" pitchFamily="2" charset="2"/>
              <a:buChar char="q"/>
            </a:pPr>
            <a:r>
              <a:rPr lang="en-NZ" sz="2400" dirty="0">
                <a:latin typeface="arial" panose="020B0604020202020204" pitchFamily="34" charset="0"/>
              </a:rPr>
              <a:t>The high incidence of branches innervating the adductor muscles from connections between the recurrent laryngeal nerve and the internal and external laryngeal nerves led us to reconsider the contribution of these nerves in the supply to this muscle group.</a:t>
            </a:r>
            <a:endParaRPr lang="en-AU" sz="2400" dirty="0"/>
          </a:p>
        </p:txBody>
      </p:sp>
      <p:sp>
        <p:nvSpPr>
          <p:cNvPr id="12" name="TextBox 11">
            <a:extLst>
              <a:ext uri="{FF2B5EF4-FFF2-40B4-BE49-F238E27FC236}">
                <a16:creationId xmlns:a16="http://schemas.microsoft.com/office/drawing/2014/main" id="{B6739EAF-AED8-5449-B6F8-02030F9AFAEC}"/>
              </a:ext>
            </a:extLst>
          </p:cNvPr>
          <p:cNvSpPr txBox="1"/>
          <p:nvPr/>
        </p:nvSpPr>
        <p:spPr>
          <a:xfrm>
            <a:off x="1179444" y="5605669"/>
            <a:ext cx="7341704" cy="840230"/>
          </a:xfrm>
          <a:prstGeom prst="rect">
            <a:avLst/>
          </a:prstGeom>
          <a:noFill/>
        </p:spPr>
        <p:txBody>
          <a:bodyPr wrap="square" rtlCol="0">
            <a:spAutoFit/>
          </a:bodyPr>
          <a:lstStyle/>
          <a:p>
            <a:r>
              <a:rPr lang="en-NZ" dirty="0"/>
              <a:t>Variability in nerve patterns of the adductor muscle group supplied by the recurrent laryngeal nerve.</a:t>
            </a:r>
          </a:p>
          <a:p>
            <a:r>
              <a:rPr lang="en-NZ" b="1" dirty="0">
                <a:hlinkClick r:id="rId2">
                  <a:extLst>
                    <a:ext uri="{A12FA001-AC4F-418D-AE19-62706E023703}">
                      <ahyp:hlinkClr xmlns:ahyp="http://schemas.microsoft.com/office/drawing/2018/hyperlinkcolor" val="tx"/>
                    </a:ext>
                  </a:extLst>
                </a:hlinkClick>
              </a:rPr>
              <a:t>Laryngoscope.  2005; 115(2):358-62</a:t>
            </a:r>
            <a:r>
              <a:rPr lang="en-NZ" b="1" dirty="0"/>
              <a:t> (ISSN: 0023-852X)</a:t>
            </a:r>
          </a:p>
        </p:txBody>
      </p:sp>
    </p:spTree>
    <p:extLst>
      <p:ext uri="{BB962C8B-B14F-4D97-AF65-F5344CB8AC3E}">
        <p14:creationId xmlns:p14="http://schemas.microsoft.com/office/powerpoint/2010/main" val="2601012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42667" y="244033"/>
            <a:ext cx="3200400" cy="1524000"/>
          </a:xfrm>
        </p:spPr>
        <p:txBody>
          <a:bodyPr/>
          <a:lstStyle/>
          <a:p>
            <a:r>
              <a:rPr lang="en-AU" dirty="0"/>
              <a:t>Tremor dysphonia</a:t>
            </a:r>
            <a:br>
              <a:rPr lang="en-AU" dirty="0"/>
            </a:br>
            <a:br>
              <a:rPr lang="en-AU" dirty="0"/>
            </a:br>
            <a:endParaRPr lang="en-AU" dirty="0"/>
          </a:p>
        </p:txBody>
      </p:sp>
      <p:sp>
        <p:nvSpPr>
          <p:cNvPr id="6" name="Text Placeholder 5"/>
          <p:cNvSpPr>
            <a:spLocks noGrp="1"/>
          </p:cNvSpPr>
          <p:nvPr>
            <p:ph type="body" sz="half" idx="2"/>
          </p:nvPr>
        </p:nvSpPr>
        <p:spPr>
          <a:xfrm>
            <a:off x="6721033" y="1927365"/>
            <a:ext cx="3422034" cy="3570611"/>
          </a:xfrm>
        </p:spPr>
        <p:txBody>
          <a:bodyPr>
            <a:normAutofit/>
          </a:bodyPr>
          <a:lstStyle/>
          <a:p>
            <a:pPr marL="285750" indent="-285750">
              <a:buFont typeface="Arial" charset="0"/>
              <a:buChar char="•"/>
            </a:pPr>
            <a:r>
              <a:rPr lang="en-AU" dirty="0"/>
              <a:t>63 year old female</a:t>
            </a:r>
          </a:p>
          <a:p>
            <a:pPr marL="285750" indent="-285750">
              <a:buFont typeface="Arial" charset="0"/>
              <a:buChar char="•"/>
            </a:pPr>
            <a:r>
              <a:rPr lang="en-AU" dirty="0"/>
              <a:t>Also known as essential voice tremor, this may be an isolated finding or may occur with tremor of the upper limbs, head, face, chest or diaphragm.</a:t>
            </a:r>
          </a:p>
          <a:p>
            <a:pPr marL="285750" indent="-285750">
              <a:buFont typeface="Arial" charset="0"/>
              <a:buChar char="•"/>
            </a:pPr>
            <a:r>
              <a:rPr lang="en-AU" dirty="0"/>
              <a:t>This can mimic spasmodic dysphonia</a:t>
            </a:r>
          </a:p>
          <a:p>
            <a:pPr marL="285750" indent="-285750">
              <a:buFont typeface="Arial" charset="0"/>
              <a:buChar char="•"/>
            </a:pPr>
            <a:r>
              <a:rPr lang="en-AU" dirty="0"/>
              <a:t>Propranalol has been suggested in treatment</a:t>
            </a:r>
          </a:p>
          <a:p>
            <a:pPr marL="285750" indent="-285750">
              <a:buFont typeface="Arial" charset="0"/>
              <a:buChar char="•"/>
            </a:pPr>
            <a:endParaRPr lang="en-AU" dirty="0"/>
          </a:p>
          <a:p>
            <a:pPr marL="285750" indent="-285750">
              <a:buFont typeface="Arial" charset="0"/>
              <a:buChar char="•"/>
            </a:pPr>
            <a:endParaRPr lang="en-AU" dirty="0"/>
          </a:p>
        </p:txBody>
      </p:sp>
      <p:pic>
        <p:nvPicPr>
          <p:cNvPr id="11" name="BRADLEY Heather MBD804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7400" y="1611314"/>
            <a:ext cx="4438650" cy="3328987"/>
          </a:xfrm>
        </p:spPr>
      </p:pic>
    </p:spTree>
    <p:extLst>
      <p:ext uri="{BB962C8B-B14F-4D97-AF65-F5344CB8AC3E}">
        <p14:creationId xmlns:p14="http://schemas.microsoft.com/office/powerpoint/2010/main" val="34843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Tremor dysphonia</a:t>
            </a:r>
          </a:p>
        </p:txBody>
      </p:sp>
      <p:pic>
        <p:nvPicPr>
          <p:cNvPr id="5" name="LBW4018 Mclean - W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7400" y="1611314"/>
            <a:ext cx="4438650" cy="3328987"/>
          </a:xfrm>
        </p:spPr>
      </p:pic>
      <p:sp>
        <p:nvSpPr>
          <p:cNvPr id="4" name="Text Placeholder 3"/>
          <p:cNvSpPr>
            <a:spLocks noGrp="1"/>
          </p:cNvSpPr>
          <p:nvPr>
            <p:ph type="body" sz="half" idx="2"/>
          </p:nvPr>
        </p:nvSpPr>
        <p:spPr/>
        <p:txBody>
          <a:bodyPr/>
          <a:lstStyle/>
          <a:p>
            <a:pPr marL="285750" indent="-285750">
              <a:buFont typeface="Arial" charset="0"/>
              <a:buChar char="•"/>
            </a:pPr>
            <a:r>
              <a:rPr lang="en-AU" dirty="0"/>
              <a:t>77 year old female</a:t>
            </a:r>
          </a:p>
        </p:txBody>
      </p:sp>
    </p:spTree>
    <p:extLst>
      <p:ext uri="{BB962C8B-B14F-4D97-AF65-F5344CB8AC3E}">
        <p14:creationId xmlns:p14="http://schemas.microsoft.com/office/powerpoint/2010/main" val="1619608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Dysphonia:</a:t>
            </a:r>
            <a:br>
              <a:rPr lang="en-AU" dirty="0"/>
            </a:br>
            <a:br>
              <a:rPr lang="en-AU" dirty="0"/>
            </a:br>
            <a:r>
              <a:rPr lang="en-AU" cap="none" dirty="0"/>
              <a:t>due to polyp-</a:t>
            </a:r>
            <a:r>
              <a:rPr lang="en-AU" dirty="0"/>
              <a:t> “diplophonia”</a:t>
            </a:r>
          </a:p>
        </p:txBody>
      </p:sp>
      <p:sp>
        <p:nvSpPr>
          <p:cNvPr id="4" name="Text Placeholder 3"/>
          <p:cNvSpPr>
            <a:spLocks noGrp="1"/>
          </p:cNvSpPr>
          <p:nvPr>
            <p:ph type="body" sz="half" idx="2"/>
          </p:nvPr>
        </p:nvSpPr>
        <p:spPr>
          <a:xfrm>
            <a:off x="6732105" y="2209803"/>
            <a:ext cx="3410963" cy="4270511"/>
          </a:xfrm>
        </p:spPr>
        <p:txBody>
          <a:bodyPr/>
          <a:lstStyle/>
          <a:p>
            <a:pPr marL="285750" indent="-285750">
              <a:buFont typeface="Arial" charset="0"/>
              <a:buChar char="•"/>
            </a:pPr>
            <a:r>
              <a:rPr lang="en-AU" dirty="0"/>
              <a:t>Polyps or nodules frequently occur in mid-cord areas, where they characteristically cause two frequencies to coincide</a:t>
            </a:r>
          </a:p>
          <a:p>
            <a:pPr marL="285750" indent="-285750">
              <a:buFont typeface="Arial" charset="0"/>
              <a:buChar char="•"/>
            </a:pPr>
            <a:r>
              <a:rPr lang="en-AU" dirty="0"/>
              <a:t>This produces two tones or diplophonia</a:t>
            </a:r>
          </a:p>
          <a:p>
            <a:pPr marL="285750" indent="-285750">
              <a:buFont typeface="Arial" charset="0"/>
              <a:buChar char="•"/>
            </a:pPr>
            <a:r>
              <a:rPr lang="en-AU" dirty="0"/>
              <a:t>In the video stroboscope seen at left the two segments of the vocal cord on the right can be seen to be independently vibrating, giving the disturbance of sound</a:t>
            </a:r>
          </a:p>
        </p:txBody>
      </p:sp>
      <p:pic>
        <p:nvPicPr>
          <p:cNvPr id="5" name="TELFAR Brian PRE746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44148" y="710959"/>
            <a:ext cx="4438650" cy="3328987"/>
          </a:xfrm>
        </p:spPr>
      </p:pic>
    </p:spTree>
    <p:extLst>
      <p:ext uri="{BB962C8B-B14F-4D97-AF65-F5344CB8AC3E}">
        <p14:creationId xmlns:p14="http://schemas.microsoft.com/office/powerpoint/2010/main" val="1279851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5152">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AU" sz="2400" cap="none" dirty="0"/>
              <a:t>presbyphonia: due to ageing changes to the vocal folds, there is loss of substance to the cords giving a poor glottic closure. On the right the result of injection laryngoplasty with Vox™</a:t>
            </a:r>
          </a:p>
        </p:txBody>
      </p:sp>
      <p:pic>
        <p:nvPicPr>
          <p:cNvPr id="9" name="MACDONALD, Bruce, Thu Apr 24, 2014 .mp4">
            <a:hlinkClick r:id="" action="ppaction://media"/>
          </p:cNvPr>
          <p:cNvPicPr>
            <a:picLocks noGrp="1" noChangeAspect="1"/>
          </p:cNvPicPr>
          <p:nvPr>
            <p:ph sz="half" idx="13"/>
            <a:videoFile r:link="rId2"/>
            <p:extLst>
              <p:ext uri="{DAA4B4D4-6D71-4841-9C94-3DE7FCFB9230}">
                <p14:media xmlns:p14="http://schemas.microsoft.com/office/powerpoint/2010/main" r:embed="rId1"/>
              </p:ext>
            </p:extLst>
          </p:nvPr>
        </p:nvPicPr>
        <p:blipFill>
          <a:blip r:embed="rId7"/>
          <a:stretch>
            <a:fillRect/>
          </a:stretch>
        </p:blipFill>
        <p:spPr>
          <a:xfrm>
            <a:off x="2057400" y="935039"/>
            <a:ext cx="3949700" cy="2962275"/>
          </a:xfrm>
        </p:spPr>
      </p:pic>
      <p:pic>
        <p:nvPicPr>
          <p:cNvPr id="10" name="MACDONALD, Bruce, Tue Dec 22, 2015.mp4">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8"/>
          <a:stretch>
            <a:fillRect/>
          </a:stretch>
        </p:blipFill>
        <p:spPr>
          <a:xfrm>
            <a:off x="6186488" y="931864"/>
            <a:ext cx="3948112" cy="2960687"/>
          </a:xfrm>
        </p:spPr>
      </p:pic>
      <p:sp>
        <p:nvSpPr>
          <p:cNvPr id="2" name="Footer Placeholder 1"/>
          <p:cNvSpPr>
            <a:spLocks noGrp="1"/>
          </p:cNvSpPr>
          <p:nvPr>
            <p:ph type="ftr" sz="quarter" idx="11"/>
          </p:nvPr>
        </p:nvSpPr>
        <p:spPr/>
        <p:txBody>
          <a:bodyPr/>
          <a:lstStyle/>
          <a:p>
            <a:r>
              <a:rPr lang="en-US" sz="1400" dirty="0">
                <a:solidFill>
                  <a:schemeClr val="tx1"/>
                </a:solidFill>
              </a:rPr>
              <a:t>Bradley J P et al Laryngoscope 2014: 124; 243-40</a:t>
            </a:r>
          </a:p>
        </p:txBody>
      </p:sp>
    </p:spTree>
    <p:extLst>
      <p:ext uri="{BB962C8B-B14F-4D97-AF65-F5344CB8AC3E}">
        <p14:creationId xmlns:p14="http://schemas.microsoft.com/office/powerpoint/2010/main" val="751832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Vox Implant (</a:t>
            </a:r>
            <a:r>
              <a:rPr lang="en-US" cap="none" dirty="0"/>
              <a:t>also uroplast</a:t>
            </a:r>
            <a:r>
              <a:rPr lang="en-US" dirty="0"/>
              <a:t>)</a:t>
            </a:r>
          </a:p>
        </p:txBody>
      </p:sp>
      <p:sp>
        <p:nvSpPr>
          <p:cNvPr id="7" name="Vertical Text Placeholder 6"/>
          <p:cNvSpPr>
            <a:spLocks noGrp="1"/>
          </p:cNvSpPr>
          <p:nvPr>
            <p:ph type="body" orient="vert" idx="1"/>
          </p:nvPr>
        </p:nvSpPr>
        <p:spPr>
          <a:xfrm rot="16200000">
            <a:off x="3673743" y="-1445863"/>
            <a:ext cx="4742482" cy="7975170"/>
          </a:xfrm>
        </p:spPr>
        <p:txBody>
          <a:bodyPr>
            <a:noAutofit/>
          </a:bodyPr>
          <a:lstStyle/>
          <a:p>
            <a:r>
              <a:rPr lang="en-US" sz="2400" dirty="0"/>
              <a:t>Polydimethylsiloxane (PDMS) elastomer (particles of 100-200 microns). in hydrogel carrier polyvinylpyrrolidone  (PVP) </a:t>
            </a:r>
          </a:p>
          <a:p>
            <a:r>
              <a:rPr lang="en-US" sz="2400" dirty="0"/>
              <a:t>Carrier is absorbed by reticuloendothelial system and  replaced by body fluids and host fibroblasts deposit collagen around the implant</a:t>
            </a:r>
          </a:p>
          <a:p>
            <a:r>
              <a:rPr lang="en-US" sz="2400" dirty="0"/>
              <a:t>Injectable, supplied in 1ml quantity in syringe</a:t>
            </a:r>
          </a:p>
          <a:p>
            <a:r>
              <a:rPr lang="en-US" sz="2400" dirty="0"/>
              <a:t>Reusable syringe holder and disposable needle for injection</a:t>
            </a:r>
          </a:p>
          <a:p>
            <a:r>
              <a:rPr lang="en-US" sz="2400" dirty="0"/>
              <a:t>Experience by others has shown this product is well-tolerated, easy to inject and long lasting</a:t>
            </a:r>
          </a:p>
        </p:txBody>
      </p:sp>
      <p:sp>
        <p:nvSpPr>
          <p:cNvPr id="5" name="Footer Placeholder 4"/>
          <p:cNvSpPr>
            <a:spLocks noGrp="1"/>
          </p:cNvSpPr>
          <p:nvPr>
            <p:ph type="ftr" sz="quarter" idx="11"/>
          </p:nvPr>
        </p:nvSpPr>
        <p:spPr>
          <a:xfrm>
            <a:off x="2057400" y="5708470"/>
            <a:ext cx="5811724" cy="927461"/>
          </a:xfrm>
        </p:spPr>
        <p:txBody>
          <a:bodyPr/>
          <a:lstStyle/>
          <a:p>
            <a:r>
              <a:rPr lang="en-US" sz="1200" dirty="0">
                <a:solidFill>
                  <a:schemeClr val="tx1"/>
                </a:solidFill>
              </a:rPr>
              <a:t>G. Bergamini, M. Alicandri-Ciufelli, G. Molteni, D. Villari, M. P. Luppi, E. Genovese, and L. Presutti. Therapy of Unilateral Vocal Fold Paralysis With Polydimethylsiloxane Injection Laryngoplasty: Our Experience. Journal of Voice, Vol. 24, No. 1, pp. 119-125, May 2008</a:t>
            </a:r>
            <a:r>
              <a:rPr lang="en-US" dirty="0"/>
              <a:t>.</a:t>
            </a:r>
          </a:p>
        </p:txBody>
      </p:sp>
    </p:spTree>
    <p:extLst>
      <p:ext uri="{BB962C8B-B14F-4D97-AF65-F5344CB8AC3E}">
        <p14:creationId xmlns:p14="http://schemas.microsoft.com/office/powerpoint/2010/main" val="1198968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2400" cap="none" dirty="0"/>
              <a:t>81 year old female, weak voice with bowing of cords and also suspect cysts in mid  right vocal cord. Bil. injection laryngolplasty with Vox™</a:t>
            </a:r>
          </a:p>
        </p:txBody>
      </p:sp>
      <p:pic>
        <p:nvPicPr>
          <p:cNvPr id="7" name="Tribe, Joyce Margaret, Tue May 03, 2016.mp4">
            <a:hlinkClick r:id="" action="ppaction://media"/>
          </p:cNvPr>
          <p:cNvPicPr>
            <a:picLocks noGrp="1" noChangeAspect="1"/>
          </p:cNvPicPr>
          <p:nvPr>
            <p:ph sz="half" idx="13"/>
            <a:videoFile r:link="rId2"/>
            <p:extLst>
              <p:ext uri="{DAA4B4D4-6D71-4841-9C94-3DE7FCFB9230}">
                <p14:media xmlns:p14="http://schemas.microsoft.com/office/powerpoint/2010/main" r:embed="rId1"/>
              </p:ext>
            </p:extLst>
          </p:nvPr>
        </p:nvPicPr>
        <p:blipFill>
          <a:blip r:embed="rId7"/>
          <a:stretch>
            <a:fillRect/>
          </a:stretch>
        </p:blipFill>
        <p:spPr>
          <a:xfrm>
            <a:off x="2057400" y="935039"/>
            <a:ext cx="3949700" cy="2962275"/>
          </a:xfrm>
        </p:spPr>
      </p:pic>
      <p:pic>
        <p:nvPicPr>
          <p:cNvPr id="8" name="Tribe, Joyce Margaret, Tue Jul 19, 2016.mp4">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8"/>
          <a:stretch>
            <a:fillRect/>
          </a:stretch>
        </p:blipFill>
        <p:spPr>
          <a:xfrm>
            <a:off x="6186488" y="931864"/>
            <a:ext cx="3948112" cy="2960687"/>
          </a:xfrm>
        </p:spPr>
      </p:pic>
      <p:sp>
        <p:nvSpPr>
          <p:cNvPr id="2" name="Rectangle 1"/>
          <p:cNvSpPr/>
          <p:nvPr/>
        </p:nvSpPr>
        <p:spPr>
          <a:xfrm>
            <a:off x="2054462" y="6310511"/>
            <a:ext cx="4572000" cy="307777"/>
          </a:xfrm>
          <a:prstGeom prst="rect">
            <a:avLst/>
          </a:prstGeom>
        </p:spPr>
        <p:txBody>
          <a:bodyPr>
            <a:spAutoFit/>
          </a:bodyPr>
          <a:lstStyle/>
          <a:p>
            <a:r>
              <a:rPr lang="en-US" sz="1400" dirty="0"/>
              <a:t>Bradley J P et al Laryngoscope 2014: 124; 243-40</a:t>
            </a:r>
          </a:p>
        </p:txBody>
      </p:sp>
    </p:spTree>
    <p:extLst>
      <p:ext uri="{BB962C8B-B14F-4D97-AF65-F5344CB8AC3E}">
        <p14:creationId xmlns:p14="http://schemas.microsoft.com/office/powerpoint/2010/main" val="749520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24242">
                <p:cTn id="13"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866835800"/>
              </p:ext>
            </p:extLst>
          </p:nvPr>
        </p:nvGraphicFramePr>
        <p:xfrm>
          <a:off x="1753045" y="110371"/>
          <a:ext cx="5595583" cy="6400790"/>
        </p:xfrm>
        <a:graphic>
          <a:graphicData uri="http://schemas.openxmlformats.org/drawingml/2006/table">
            <a:tbl>
              <a:tblPr>
                <a:tableStyleId>{5C22544A-7EE6-4342-B048-85BDC9FD1C3A}</a:tableStyleId>
              </a:tblPr>
              <a:tblGrid>
                <a:gridCol w="822324">
                  <a:extLst>
                    <a:ext uri="{9D8B030D-6E8A-4147-A177-3AD203B41FA5}">
                      <a16:colId xmlns:a16="http://schemas.microsoft.com/office/drawing/2014/main" val="20000"/>
                    </a:ext>
                  </a:extLst>
                </a:gridCol>
                <a:gridCol w="822324">
                  <a:extLst>
                    <a:ext uri="{9D8B030D-6E8A-4147-A177-3AD203B41FA5}">
                      <a16:colId xmlns:a16="http://schemas.microsoft.com/office/drawing/2014/main" val="20001"/>
                    </a:ext>
                  </a:extLst>
                </a:gridCol>
                <a:gridCol w="822324">
                  <a:extLst>
                    <a:ext uri="{9D8B030D-6E8A-4147-A177-3AD203B41FA5}">
                      <a16:colId xmlns:a16="http://schemas.microsoft.com/office/drawing/2014/main" val="20002"/>
                    </a:ext>
                  </a:extLst>
                </a:gridCol>
                <a:gridCol w="1096431">
                  <a:extLst>
                    <a:ext uri="{9D8B030D-6E8A-4147-A177-3AD203B41FA5}">
                      <a16:colId xmlns:a16="http://schemas.microsoft.com/office/drawing/2014/main" val="20003"/>
                    </a:ext>
                  </a:extLst>
                </a:gridCol>
                <a:gridCol w="1209856">
                  <a:extLst>
                    <a:ext uri="{9D8B030D-6E8A-4147-A177-3AD203B41FA5}">
                      <a16:colId xmlns:a16="http://schemas.microsoft.com/office/drawing/2014/main" val="20004"/>
                    </a:ext>
                  </a:extLst>
                </a:gridCol>
                <a:gridCol w="822324">
                  <a:extLst>
                    <a:ext uri="{9D8B030D-6E8A-4147-A177-3AD203B41FA5}">
                      <a16:colId xmlns:a16="http://schemas.microsoft.com/office/drawing/2014/main" val="20005"/>
                    </a:ext>
                  </a:extLst>
                </a:gridCol>
              </a:tblGrid>
              <a:tr h="216019">
                <a:tc>
                  <a:txBody>
                    <a:bodyPr/>
                    <a:lstStyle/>
                    <a:p>
                      <a:pPr algn="l" fontAlgn="b"/>
                      <a:r>
                        <a:rPr lang="en-US" sz="800" u="none" strike="noStrike" dirty="0">
                          <a:effectLst/>
                        </a:rPr>
                        <a:t>DOB</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age</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date of</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Diagnosis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initial treatment</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date</a:t>
                      </a:r>
                      <a:endParaRPr lang="en-US"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0"/>
                  </a:ext>
                </a:extLst>
              </a:tr>
              <a:tr h="231965">
                <a:tc>
                  <a:txBody>
                    <a:bodyPr/>
                    <a:lstStyle/>
                    <a:p>
                      <a:pPr algn="r" fontAlgn="b"/>
                      <a:r>
                        <a:rPr lang="bg-BG" sz="800" u="none" strike="noStrike" dirty="0">
                          <a:effectLst/>
                        </a:rPr>
                        <a:t>11/04/48</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sk-SK" sz="800" u="none" strike="noStrike" dirty="0">
                          <a:effectLst/>
                        </a:rPr>
                        <a:t> </a:t>
                      </a:r>
                      <a:endParaRPr lang="sk-SK"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15/09/15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T1 LVC</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laser excision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uk-UA" sz="800" u="none" strike="noStrike" dirty="0">
                          <a:effectLst/>
                        </a:rPr>
                        <a:t>5/10/15</a:t>
                      </a:r>
                      <a:endParaRPr lang="uk-UA"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1"/>
                  </a:ext>
                </a:extLst>
              </a:tr>
              <a:tr h="231965">
                <a:tc>
                  <a:txBody>
                    <a:bodyPr/>
                    <a:lstStyle/>
                    <a:p>
                      <a:pPr algn="r" fontAlgn="b"/>
                      <a:r>
                        <a:rPr lang="bg-BG" sz="800" u="none" strike="noStrike" dirty="0">
                          <a:effectLst/>
                        </a:rPr>
                        <a:t>28/01/43</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2/12/14</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RVC par</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13/04/15</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2"/>
                  </a:ext>
                </a:extLst>
              </a:tr>
              <a:tr h="231965">
                <a:tc>
                  <a:txBody>
                    <a:bodyPr/>
                    <a:lstStyle/>
                    <a:p>
                      <a:pPr algn="r" fontAlgn="b"/>
                      <a:r>
                        <a:rPr lang="bg-BG" sz="800" u="none" strike="noStrike" dirty="0">
                          <a:effectLst/>
                        </a:rPr>
                        <a:t>10/06/28</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en-US" sz="800" u="none" strike="noStrike" dirty="0">
                          <a:effectLst/>
                        </a:rPr>
                        <a:t>86</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17/04/14</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presbyphonia</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4/08/14</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extLst>
                  <a:ext uri="{0D108BD9-81ED-4DB2-BD59-A6C34878D82A}">
                    <a16:rowId xmlns:a16="http://schemas.microsoft.com/office/drawing/2014/main" val="10003"/>
                  </a:ext>
                </a:extLst>
              </a:tr>
              <a:tr h="424788">
                <a:tc>
                  <a:txBody>
                    <a:bodyPr/>
                    <a:lstStyle/>
                    <a:p>
                      <a:pPr algn="r" fontAlgn="b"/>
                      <a:r>
                        <a:rPr lang="bg-BG" sz="800" u="none" strike="noStrike" dirty="0">
                          <a:effectLst/>
                        </a:rPr>
                        <a:t>18/08/20</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85</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9/08/05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dysplasia RVC laser </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laser excision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9/08/05</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4"/>
                  </a:ext>
                </a:extLst>
              </a:tr>
              <a:tr h="231965">
                <a:tc>
                  <a:txBody>
                    <a:bodyPr/>
                    <a:lstStyle/>
                    <a:p>
                      <a:pPr algn="r" fontAlgn="b"/>
                      <a:r>
                        <a:rPr lang="bg-BG" sz="800" u="none" strike="noStrike" dirty="0">
                          <a:effectLst/>
                        </a:rPr>
                        <a:t>30/03/21</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91</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11/03/13</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post laser LVC</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sk-SK" sz="800" u="none" strike="noStrike" dirty="0">
                          <a:effectLst/>
                        </a:rPr>
                        <a:t> </a:t>
                      </a:r>
                      <a:endParaRPr lang="sk-SK"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5"/>
                  </a:ext>
                </a:extLst>
              </a:tr>
              <a:tr h="231965">
                <a:tc>
                  <a:txBody>
                    <a:bodyPr/>
                    <a:lstStyle/>
                    <a:p>
                      <a:pPr algn="r" fontAlgn="b"/>
                      <a:r>
                        <a:rPr lang="bg-BG" sz="800" u="none" strike="noStrike" dirty="0">
                          <a:effectLst/>
                        </a:rPr>
                        <a:t>30/03/21</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91</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17/12/12</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T1 LVC</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17/12/12</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6"/>
                  </a:ext>
                </a:extLst>
              </a:tr>
              <a:tr h="231965">
                <a:tc>
                  <a:txBody>
                    <a:bodyPr/>
                    <a:lstStyle/>
                    <a:p>
                      <a:pPr algn="r" fontAlgn="b"/>
                      <a:r>
                        <a:rPr lang="bg-BG" sz="800" u="none" strike="noStrike" dirty="0">
                          <a:effectLst/>
                        </a:rPr>
                        <a:t>5/08/26</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cs-CZ" sz="800" u="none" strike="noStrike" dirty="0">
                          <a:effectLst/>
                        </a:rPr>
                        <a:t>89</a:t>
                      </a:r>
                      <a:endParaRPr lang="cs-CZ"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17/03/15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T1 RVC</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11/05/15</a:t>
                      </a:r>
                      <a:endParaRPr lang="en-US"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7"/>
                  </a:ext>
                </a:extLst>
              </a:tr>
              <a:tr h="231965">
                <a:tc>
                  <a:txBody>
                    <a:bodyPr/>
                    <a:lstStyle/>
                    <a:p>
                      <a:pPr algn="r" fontAlgn="b"/>
                      <a:r>
                        <a:rPr lang="bg-BG" sz="800" u="none" strike="noStrike" dirty="0">
                          <a:effectLst/>
                        </a:rPr>
                        <a:t>24/08/76</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uk-UA" sz="800" u="none" strike="noStrike" dirty="0">
                          <a:effectLst/>
                        </a:rPr>
                        <a:t>39</a:t>
                      </a:r>
                      <a:endParaRPr lang="uk-UA"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9/02/16</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RVC paralysis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21/03/16</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8"/>
                  </a:ext>
                </a:extLst>
              </a:tr>
              <a:tr h="231965">
                <a:tc>
                  <a:txBody>
                    <a:bodyPr/>
                    <a:lstStyle/>
                    <a:p>
                      <a:pPr algn="r" fontAlgn="b"/>
                      <a:r>
                        <a:rPr lang="is-IS" sz="800" u="none" strike="noStrike">
                          <a:effectLst/>
                        </a:rPr>
                        <a:t>24/05/53</a:t>
                      </a:r>
                      <a:endParaRPr lang="is-IS" sz="800" b="0" i="0" u="none" strike="noStrike">
                        <a:solidFill>
                          <a:srgbClr val="000000"/>
                        </a:solidFill>
                        <a:effectLst/>
                        <a:latin typeface="Calibri" charset="0"/>
                      </a:endParaRPr>
                    </a:p>
                  </a:txBody>
                  <a:tcPr marL="4266" marR="4266" marT="4266" marB="0" anchor="b"/>
                </a:tc>
                <a:tc>
                  <a:txBody>
                    <a:bodyPr/>
                    <a:lstStyle/>
                    <a:p>
                      <a:pPr algn="r" fontAlgn="b"/>
                      <a:r>
                        <a:rPr lang="is-IS" sz="800" u="none" strike="noStrike">
                          <a:effectLst/>
                        </a:rPr>
                        <a:t>62</a:t>
                      </a:r>
                      <a:endParaRPr lang="is-IS" sz="800" b="0" i="0" u="none" strike="noStrike">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15/12/15</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paralysis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21/03/16</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09"/>
                  </a:ext>
                </a:extLst>
              </a:tr>
              <a:tr h="231965">
                <a:tc>
                  <a:txBody>
                    <a:bodyPr/>
                    <a:lstStyle/>
                    <a:p>
                      <a:pPr algn="r" fontAlgn="b"/>
                      <a:r>
                        <a:rPr lang="bg-BG" sz="800" u="none" strike="noStrike" dirty="0">
                          <a:effectLst/>
                        </a:rPr>
                        <a:t>17/06/35</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en-US" sz="800" u="none" strike="noStrike" dirty="0">
                          <a:effectLst/>
                        </a:rPr>
                        <a:t>81</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3/05/16</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presbyphonia</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27/06/16</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extLst>
                  <a:ext uri="{0D108BD9-81ED-4DB2-BD59-A6C34878D82A}">
                    <a16:rowId xmlns:a16="http://schemas.microsoft.com/office/drawing/2014/main" val="10010"/>
                  </a:ext>
                </a:extLst>
              </a:tr>
              <a:tr h="231965">
                <a:tc>
                  <a:txBody>
                    <a:bodyPr/>
                    <a:lstStyle/>
                    <a:p>
                      <a:pPr algn="r" fontAlgn="b"/>
                      <a:r>
                        <a:rPr lang="bg-BG" sz="800" u="none" strike="noStrike" dirty="0">
                          <a:effectLst/>
                        </a:rPr>
                        <a:t>12/07/44</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is-IS" sz="800" u="none" strike="noStrike">
                          <a:effectLst/>
                        </a:rPr>
                        <a:t>71</a:t>
                      </a:r>
                      <a:endParaRPr lang="is-IS" sz="800" b="0" i="0" u="none" strike="noStrike">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14/05/15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paralysis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endParaRPr lang="en-US"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1"/>
                  </a:ext>
                </a:extLst>
              </a:tr>
              <a:tr h="231965">
                <a:tc>
                  <a:txBody>
                    <a:bodyPr/>
                    <a:lstStyle/>
                    <a:p>
                      <a:pPr algn="r" fontAlgn="b"/>
                      <a:r>
                        <a:rPr lang="bg-BG" sz="800" u="none" strike="noStrike" dirty="0">
                          <a:effectLst/>
                        </a:rPr>
                        <a:t>3/04/24</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91</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10/08/15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paralysis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endParaRPr lang="en-US"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2"/>
                  </a:ext>
                </a:extLst>
              </a:tr>
              <a:tr h="231965">
                <a:tc>
                  <a:txBody>
                    <a:bodyPr/>
                    <a:lstStyle/>
                    <a:p>
                      <a:pPr algn="r" fontAlgn="b"/>
                      <a:r>
                        <a:rPr lang="bg-BG" sz="800" u="none" strike="noStrike" dirty="0">
                          <a:effectLst/>
                        </a:rPr>
                        <a:t>13/08/33</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81</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uk-UA" sz="800" u="none" strike="noStrike" dirty="0">
                          <a:effectLst/>
                        </a:rPr>
                        <a:t>10/10/13</a:t>
                      </a:r>
                      <a:endParaRPr lang="uk-UA"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T1 LVC</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laser excision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25/11/13</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3"/>
                  </a:ext>
                </a:extLst>
              </a:tr>
              <a:tr h="231965">
                <a:tc>
                  <a:txBody>
                    <a:bodyPr/>
                    <a:lstStyle/>
                    <a:p>
                      <a:pPr algn="r" fontAlgn="b"/>
                      <a:r>
                        <a:rPr lang="bg-BG" sz="800" u="none" strike="noStrike" dirty="0">
                          <a:effectLst/>
                        </a:rPr>
                        <a:t>19/12/39</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75</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30/07/15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paresis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 </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18/05/15</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4"/>
                  </a:ext>
                </a:extLst>
              </a:tr>
              <a:tr h="231965">
                <a:tc>
                  <a:txBody>
                    <a:bodyPr/>
                    <a:lstStyle/>
                    <a:p>
                      <a:pPr algn="r" fontAlgn="b"/>
                      <a:r>
                        <a:rPr lang="bg-BG" sz="800" u="none" strike="noStrike" dirty="0">
                          <a:effectLst/>
                        </a:rPr>
                        <a:t>10/08/37</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uk-UA" sz="800" u="none" strike="noStrike" dirty="0">
                          <a:effectLst/>
                        </a:rPr>
                        <a:t>77</a:t>
                      </a:r>
                      <a:endParaRPr lang="uk-UA"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en-US" sz="800" u="none" strike="noStrike" dirty="0">
                          <a:effectLst/>
                        </a:rPr>
                        <a:t>24/11/15</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presbyphonia</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24/11/14</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extLst>
                  <a:ext uri="{0D108BD9-81ED-4DB2-BD59-A6C34878D82A}">
                    <a16:rowId xmlns:a16="http://schemas.microsoft.com/office/drawing/2014/main" val="10015"/>
                  </a:ext>
                </a:extLst>
              </a:tr>
              <a:tr h="424788">
                <a:tc>
                  <a:txBody>
                    <a:bodyPr/>
                    <a:lstStyle/>
                    <a:p>
                      <a:pPr algn="r" fontAlgn="b"/>
                      <a:r>
                        <a:rPr lang="bg-BG" sz="800" u="none" strike="noStrike" dirty="0">
                          <a:effectLst/>
                        </a:rPr>
                        <a:t>23/04/58</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55</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7/10/13</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CA-in-situ, post RT</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sk-SK" sz="800" u="none" strike="noStrike" dirty="0">
                          <a:effectLst/>
                        </a:rPr>
                        <a:t> </a:t>
                      </a:r>
                      <a:endParaRPr lang="sk-SK"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6"/>
                  </a:ext>
                </a:extLst>
              </a:tr>
              <a:tr h="231965">
                <a:tc>
                  <a:txBody>
                    <a:bodyPr/>
                    <a:lstStyle/>
                    <a:p>
                      <a:pPr algn="r" fontAlgn="b"/>
                      <a:r>
                        <a:rPr lang="bg-BG" sz="800" u="none" strike="noStrike" dirty="0">
                          <a:effectLst/>
                        </a:rPr>
                        <a:t>6/11/50</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is-IS" sz="800" u="none" strike="noStrike">
                          <a:effectLst/>
                        </a:rPr>
                        <a:t>62</a:t>
                      </a:r>
                      <a:endParaRPr lang="is-IS" sz="800" b="0" i="0" u="none" strike="noStrike">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29/07/13</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paralysis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5/08/13</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7"/>
                  </a:ext>
                </a:extLst>
              </a:tr>
              <a:tr h="231965">
                <a:tc>
                  <a:txBody>
                    <a:bodyPr/>
                    <a:lstStyle/>
                    <a:p>
                      <a:pPr algn="r" fontAlgn="b"/>
                      <a:r>
                        <a:rPr lang="bg-BG" sz="800" u="none" strike="noStrike" dirty="0">
                          <a:effectLst/>
                        </a:rPr>
                        <a:t>19/01/39</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ru-RU" sz="800" u="none" strike="noStrike" dirty="0">
                          <a:effectLst/>
                        </a:rPr>
                        <a:t>74</a:t>
                      </a:r>
                      <a:endParaRPr lang="ru-RU" sz="800" b="0" i="0" u="none" strike="noStrike" dirty="0">
                        <a:solidFill>
                          <a:srgbClr val="000000"/>
                        </a:solidFill>
                        <a:effectLst/>
                        <a:latin typeface="Calibri" charset="0"/>
                      </a:endParaRPr>
                    </a:p>
                  </a:txBody>
                  <a:tcPr marL="4266" marR="4266" marT="4266" marB="0" anchor="b"/>
                </a:tc>
                <a:tc>
                  <a:txBody>
                    <a:bodyPr/>
                    <a:lstStyle/>
                    <a:p>
                      <a:pPr algn="r" fontAlgn="b"/>
                      <a:r>
                        <a:rPr lang="is-IS" sz="800" u="none" strike="noStrike">
                          <a:effectLst/>
                        </a:rPr>
                        <a:t>22/07/13</a:t>
                      </a:r>
                      <a:endParaRPr lang="is-IS" sz="800" b="0" i="0" u="none" strike="noStrike">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paresis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endParaRPr lang="en-US"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8"/>
                  </a:ext>
                </a:extLst>
              </a:tr>
              <a:tr h="231965">
                <a:tc>
                  <a:txBody>
                    <a:bodyPr/>
                    <a:lstStyle/>
                    <a:p>
                      <a:pPr algn="r" fontAlgn="b"/>
                      <a:r>
                        <a:rPr lang="bg-BG" sz="800" u="none" strike="noStrike" dirty="0">
                          <a:effectLst/>
                        </a:rPr>
                        <a:t>18/02/64</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is-IS" sz="800" u="none" strike="noStrike">
                          <a:effectLst/>
                        </a:rPr>
                        <a:t>52</a:t>
                      </a:r>
                      <a:endParaRPr lang="is-IS" sz="800" b="0" i="0" u="none" strike="noStrike">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9/07/15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paresis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endParaRPr lang="en-US"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19"/>
                  </a:ext>
                </a:extLst>
              </a:tr>
              <a:tr h="231965">
                <a:tc>
                  <a:txBody>
                    <a:bodyPr/>
                    <a:lstStyle/>
                    <a:p>
                      <a:pPr algn="r" fontAlgn="b"/>
                      <a:r>
                        <a:rPr lang="bg-BG" sz="800" u="none" strike="noStrike" dirty="0">
                          <a:effectLst/>
                        </a:rPr>
                        <a:t>2/09/53</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is-IS" sz="800" u="none" strike="noStrike">
                          <a:effectLst/>
                        </a:rPr>
                        <a:t>63</a:t>
                      </a:r>
                      <a:endParaRPr lang="is-IS" sz="800" b="0" i="0" u="none" strike="noStrike">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sk-SK" sz="800" u="none" strike="noStrike" dirty="0">
                          <a:effectLst/>
                        </a:rPr>
                        <a:t> </a:t>
                      </a:r>
                      <a:endParaRPr lang="sk-SK"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presbyphonia</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is-IS" sz="800" u="none" strike="noStrike">
                          <a:effectLst/>
                        </a:rPr>
                        <a:t>25/05/16</a:t>
                      </a:r>
                      <a:endParaRPr lang="is-IS" sz="800" b="0" i="0" u="none" strike="noStrike">
                        <a:solidFill>
                          <a:srgbClr val="000000"/>
                        </a:solidFill>
                        <a:effectLst/>
                        <a:latin typeface="Calibri" charset="0"/>
                      </a:endParaRPr>
                    </a:p>
                  </a:txBody>
                  <a:tcPr marL="4266" marR="4266" marT="4266" marB="0" anchor="b">
                    <a:solidFill>
                      <a:schemeClr val="accent2">
                        <a:lumMod val="40000"/>
                        <a:lumOff val="60000"/>
                      </a:schemeClr>
                    </a:solidFill>
                  </a:tcPr>
                </a:tc>
                <a:extLst>
                  <a:ext uri="{0D108BD9-81ED-4DB2-BD59-A6C34878D82A}">
                    <a16:rowId xmlns:a16="http://schemas.microsoft.com/office/drawing/2014/main" val="10020"/>
                  </a:ext>
                </a:extLst>
              </a:tr>
              <a:tr h="231965">
                <a:tc>
                  <a:txBody>
                    <a:bodyPr/>
                    <a:lstStyle/>
                    <a:p>
                      <a:pPr algn="r" fontAlgn="b"/>
                      <a:r>
                        <a:rPr lang="bg-BG" sz="800" u="none" strike="noStrike" dirty="0">
                          <a:effectLst/>
                        </a:rPr>
                        <a:t>18/02/64</a:t>
                      </a:r>
                      <a:endParaRPr lang="bg-BG" sz="800" b="0" i="0" u="none" strike="noStrike" dirty="0">
                        <a:solidFill>
                          <a:srgbClr val="000000"/>
                        </a:solidFill>
                        <a:effectLst/>
                        <a:latin typeface="Calibri" charset="0"/>
                      </a:endParaRPr>
                    </a:p>
                  </a:txBody>
                  <a:tcPr marL="4266" marR="4266" marT="4266" marB="0" anchor="b"/>
                </a:tc>
                <a:tc>
                  <a:txBody>
                    <a:bodyPr/>
                    <a:lstStyle/>
                    <a:p>
                      <a:pPr algn="r" fontAlgn="b"/>
                      <a:r>
                        <a:rPr lang="is-IS" sz="800" u="none" strike="noStrike">
                          <a:effectLst/>
                        </a:rPr>
                        <a:t>52</a:t>
                      </a:r>
                      <a:endParaRPr lang="is-IS" sz="800" b="0" i="0" u="none" strike="noStrike">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9/07/15</a:t>
                      </a:r>
                      <a:endParaRPr lang="bg-BG"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LVC paresis</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endParaRPr lang="en-US"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21"/>
                  </a:ext>
                </a:extLst>
              </a:tr>
              <a:tr h="231965">
                <a:tc>
                  <a:txBody>
                    <a:bodyPr/>
                    <a:lstStyle/>
                    <a:p>
                      <a:pPr algn="r" fontAlgn="b"/>
                      <a:r>
                        <a:rPr lang="bg-BG" sz="800" u="none" strike="noStrike" dirty="0">
                          <a:effectLst/>
                        </a:rPr>
                        <a:t>12/06/44</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en-US" sz="800" u="none" strike="noStrike" dirty="0">
                          <a:effectLst/>
                        </a:rPr>
                        <a:t>69</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sk-SK" sz="800" u="none" strike="noStrike" dirty="0">
                          <a:effectLst/>
                        </a:rPr>
                        <a:t> </a:t>
                      </a:r>
                      <a:endParaRPr lang="sk-SK"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presbyphonia</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29/05/15</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extLst>
                  <a:ext uri="{0D108BD9-81ED-4DB2-BD59-A6C34878D82A}">
                    <a16:rowId xmlns:a16="http://schemas.microsoft.com/office/drawing/2014/main" val="10022"/>
                  </a:ext>
                </a:extLst>
              </a:tr>
              <a:tr h="231965">
                <a:tc>
                  <a:txBody>
                    <a:bodyPr/>
                    <a:lstStyle/>
                    <a:p>
                      <a:pPr algn="r" fontAlgn="b"/>
                      <a:r>
                        <a:rPr lang="bg-BG" sz="800" u="none" strike="noStrike" dirty="0">
                          <a:effectLst/>
                        </a:rPr>
                        <a:t>27/09/37</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fi-FI" sz="800" u="none" strike="noStrike" dirty="0">
                          <a:effectLst/>
                        </a:rPr>
                        <a:t>79</a:t>
                      </a:r>
                      <a:endParaRPr lang="fi-FI"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sk-SK" sz="800" u="none" strike="noStrike" dirty="0">
                          <a:effectLst/>
                        </a:rPr>
                        <a:t> </a:t>
                      </a:r>
                      <a:endParaRPr lang="sk-SK"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presbyphonia</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27/01/16</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extLst>
                  <a:ext uri="{0D108BD9-81ED-4DB2-BD59-A6C34878D82A}">
                    <a16:rowId xmlns:a16="http://schemas.microsoft.com/office/drawing/2014/main" val="10023"/>
                  </a:ext>
                </a:extLst>
              </a:tr>
              <a:tr h="231965">
                <a:tc>
                  <a:txBody>
                    <a:bodyPr/>
                    <a:lstStyle/>
                    <a:p>
                      <a:pPr algn="r" fontAlgn="b"/>
                      <a:r>
                        <a:rPr lang="bg-BG" sz="800" u="none" strike="noStrike" dirty="0">
                          <a:effectLst/>
                        </a:rPr>
                        <a:t>12/04/28</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en-US" sz="800" u="none" strike="noStrike" dirty="0">
                          <a:effectLst/>
                        </a:rPr>
                        <a:t>85</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27/11/13</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presbyphonia</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tc>
                  <a:txBody>
                    <a:bodyPr/>
                    <a:lstStyle/>
                    <a:p>
                      <a:pPr algn="r" fontAlgn="b"/>
                      <a:r>
                        <a:rPr lang="bg-BG" sz="800" u="none" strike="noStrike" dirty="0">
                          <a:effectLst/>
                        </a:rPr>
                        <a:t>12/11/13</a:t>
                      </a:r>
                      <a:endParaRPr lang="bg-BG" sz="800" b="0" i="0" u="none" strike="noStrike" dirty="0">
                        <a:solidFill>
                          <a:srgbClr val="000000"/>
                        </a:solidFill>
                        <a:effectLst/>
                        <a:latin typeface="Calibri" charset="0"/>
                      </a:endParaRPr>
                    </a:p>
                  </a:txBody>
                  <a:tcPr marL="4266" marR="4266" marT="4266" marB="0" anchor="b">
                    <a:solidFill>
                      <a:schemeClr val="accent2">
                        <a:lumMod val="40000"/>
                        <a:lumOff val="60000"/>
                      </a:schemeClr>
                    </a:solidFill>
                  </a:tcPr>
                </a:tc>
                <a:extLst>
                  <a:ext uri="{0D108BD9-81ED-4DB2-BD59-A6C34878D82A}">
                    <a16:rowId xmlns:a16="http://schemas.microsoft.com/office/drawing/2014/main" val="10024"/>
                  </a:ext>
                </a:extLst>
              </a:tr>
              <a:tr h="231965">
                <a:tc>
                  <a:txBody>
                    <a:bodyPr/>
                    <a:lstStyle/>
                    <a:p>
                      <a:pPr algn="r" fontAlgn="b"/>
                      <a:r>
                        <a:rPr lang="is-IS" sz="800" u="none" strike="noStrike">
                          <a:effectLst/>
                        </a:rPr>
                        <a:t>24/11/73</a:t>
                      </a:r>
                      <a:endParaRPr lang="is-IS" sz="800" b="0" i="0" u="none" strike="noStrike">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41</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en-US" sz="800" u="none" strike="noStrike" dirty="0">
                          <a:effectLst/>
                        </a:rPr>
                        <a:t>3/12/15</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T1 LVC</a:t>
                      </a:r>
                      <a:endParaRPr lang="en-US" sz="800" b="0" i="0" u="none" strike="noStrike" dirty="0">
                        <a:solidFill>
                          <a:srgbClr val="000000"/>
                        </a:solidFill>
                        <a:effectLst/>
                        <a:latin typeface="Calibri" charset="0"/>
                      </a:endParaRPr>
                    </a:p>
                  </a:txBody>
                  <a:tcPr marL="4266" marR="4266" marT="4266" marB="0" anchor="b"/>
                </a:tc>
                <a:tc>
                  <a:txBody>
                    <a:bodyPr/>
                    <a:lstStyle/>
                    <a:p>
                      <a:pPr algn="l" fontAlgn="b"/>
                      <a:r>
                        <a:rPr lang="en-US" sz="800" u="none" strike="noStrike" dirty="0">
                          <a:effectLst/>
                        </a:rPr>
                        <a:t>VOX injection</a:t>
                      </a:r>
                      <a:endParaRPr lang="en-US" sz="800" b="0" i="0" u="none" strike="noStrike" dirty="0">
                        <a:solidFill>
                          <a:srgbClr val="000000"/>
                        </a:solidFill>
                        <a:effectLst/>
                        <a:latin typeface="Calibri" charset="0"/>
                      </a:endParaRPr>
                    </a:p>
                  </a:txBody>
                  <a:tcPr marL="4266" marR="4266" marT="4266" marB="0" anchor="b"/>
                </a:tc>
                <a:tc>
                  <a:txBody>
                    <a:bodyPr/>
                    <a:lstStyle/>
                    <a:p>
                      <a:pPr algn="r" fontAlgn="b"/>
                      <a:r>
                        <a:rPr lang="bg-BG" sz="800" u="none" strike="noStrike" dirty="0">
                          <a:effectLst/>
                        </a:rPr>
                        <a:t>28/11/16</a:t>
                      </a:r>
                      <a:endParaRPr lang="bg-BG" sz="800" b="0" i="0" u="none" strike="noStrike" dirty="0">
                        <a:solidFill>
                          <a:srgbClr val="000000"/>
                        </a:solidFill>
                        <a:effectLst/>
                        <a:latin typeface="Calibri" charset="0"/>
                      </a:endParaRPr>
                    </a:p>
                  </a:txBody>
                  <a:tcPr marL="4266" marR="4266" marT="4266" marB="0" anchor="b"/>
                </a:tc>
                <a:extLst>
                  <a:ext uri="{0D108BD9-81ED-4DB2-BD59-A6C34878D82A}">
                    <a16:rowId xmlns:a16="http://schemas.microsoft.com/office/drawing/2014/main" val="10025"/>
                  </a:ext>
                </a:extLst>
              </a:tr>
            </a:tbl>
          </a:graphicData>
        </a:graphic>
      </p:graphicFrame>
      <p:sp>
        <p:nvSpPr>
          <p:cNvPr id="2" name="TextBox 1">
            <a:extLst>
              <a:ext uri="{FF2B5EF4-FFF2-40B4-BE49-F238E27FC236}">
                <a16:creationId xmlns:a16="http://schemas.microsoft.com/office/drawing/2014/main" id="{B3E900C6-93D8-B84E-9B8A-886D28988A3B}"/>
              </a:ext>
            </a:extLst>
          </p:cNvPr>
          <p:cNvSpPr txBox="1"/>
          <p:nvPr/>
        </p:nvSpPr>
        <p:spPr>
          <a:xfrm>
            <a:off x="8521147" y="636104"/>
            <a:ext cx="2968487" cy="830997"/>
          </a:xfrm>
          <a:prstGeom prst="rect">
            <a:avLst/>
          </a:prstGeom>
          <a:noFill/>
        </p:spPr>
        <p:txBody>
          <a:bodyPr wrap="square" rtlCol="0">
            <a:spAutoFit/>
          </a:bodyPr>
          <a:lstStyle/>
          <a:p>
            <a:r>
              <a:rPr lang="en-AU" sz="2400" dirty="0"/>
              <a:t>Total ⏤25</a:t>
            </a:r>
          </a:p>
          <a:p>
            <a:r>
              <a:rPr lang="en-AU" sz="2400" dirty="0"/>
              <a:t>Presbyphonia ⏤7</a:t>
            </a:r>
          </a:p>
        </p:txBody>
      </p:sp>
    </p:spTree>
    <p:extLst>
      <p:ext uri="{BB962C8B-B14F-4D97-AF65-F5344CB8AC3E}">
        <p14:creationId xmlns:p14="http://schemas.microsoft.com/office/powerpoint/2010/main" val="113533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6C6E52-F8BF-B84B-B3A0-0BEF19A35434}"/>
              </a:ext>
            </a:extLst>
          </p:cNvPr>
          <p:cNvSpPr>
            <a:spLocks noGrp="1"/>
          </p:cNvSpPr>
          <p:nvPr>
            <p:ph type="title"/>
          </p:nvPr>
        </p:nvSpPr>
        <p:spPr>
          <a:xfrm>
            <a:off x="1898374" y="298173"/>
            <a:ext cx="6402468" cy="1358350"/>
          </a:xfrm>
        </p:spPr>
        <p:txBody>
          <a:bodyPr/>
          <a:lstStyle/>
          <a:p>
            <a:r>
              <a:rPr lang="en-AU" dirty="0"/>
              <a:t>A case of aphonia</a:t>
            </a:r>
          </a:p>
        </p:txBody>
      </p:sp>
      <p:sp>
        <p:nvSpPr>
          <p:cNvPr id="7" name="Text Placeholder 6">
            <a:extLst>
              <a:ext uri="{FF2B5EF4-FFF2-40B4-BE49-F238E27FC236}">
                <a16:creationId xmlns:a16="http://schemas.microsoft.com/office/drawing/2014/main" id="{63E42B1F-AF38-0048-8400-447237580D8B}"/>
              </a:ext>
            </a:extLst>
          </p:cNvPr>
          <p:cNvSpPr>
            <a:spLocks noGrp="1"/>
          </p:cNvSpPr>
          <p:nvPr>
            <p:ph type="body" idx="1"/>
          </p:nvPr>
        </p:nvSpPr>
        <p:spPr>
          <a:xfrm>
            <a:off x="993913" y="1842053"/>
            <a:ext cx="9236765" cy="4177748"/>
          </a:xfrm>
        </p:spPr>
        <p:txBody>
          <a:bodyPr>
            <a:normAutofit/>
          </a:bodyPr>
          <a:lstStyle/>
          <a:p>
            <a:pPr marL="285750" indent="-285750">
              <a:buFont typeface="Arial" panose="020B0604020202020204" pitchFamily="34" charset="0"/>
              <a:buChar char="•"/>
            </a:pPr>
            <a:r>
              <a:rPr lang="en-AU" sz="2400" dirty="0"/>
              <a:t>MM “lost her voice” in early 1970</a:t>
            </a:r>
          </a:p>
          <a:p>
            <a:pPr marL="285750" indent="-285750">
              <a:buFont typeface="Arial" panose="020B0604020202020204" pitchFamily="34" charset="0"/>
              <a:buChar char="•"/>
            </a:pPr>
            <a:r>
              <a:rPr lang="en-AU" sz="2400" dirty="0"/>
              <a:t>She was 12 when the family moved to Australia from UK</a:t>
            </a:r>
          </a:p>
          <a:p>
            <a:pPr marL="285750" indent="-285750">
              <a:buFont typeface="Arial" panose="020B0604020202020204" pitchFamily="34" charset="0"/>
              <a:buChar char="•"/>
            </a:pPr>
            <a:r>
              <a:rPr lang="en-AU" sz="2400" dirty="0"/>
              <a:t>One day she felt “unwell” and had an URTI</a:t>
            </a:r>
          </a:p>
          <a:p>
            <a:pPr marL="285750" indent="-285750">
              <a:buFont typeface="Arial" panose="020B0604020202020204" pitchFamily="34" charset="0"/>
              <a:buChar char="•"/>
            </a:pPr>
            <a:r>
              <a:rPr lang="en-AU" sz="2400" dirty="0"/>
              <a:t>She lost her voice during this time and it “did not come back”</a:t>
            </a:r>
          </a:p>
          <a:p>
            <a:pPr marL="285750" indent="-285750">
              <a:buFont typeface="Arial" panose="020B0604020202020204" pitchFamily="34" charset="0"/>
              <a:buChar char="•"/>
            </a:pPr>
            <a:r>
              <a:rPr lang="en-AU" sz="2400" dirty="0"/>
              <a:t>Diagnosis was “Laryngitis” and then “hysterical mutism”</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35427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A30D-C122-0645-A2F8-EE15A64AB20C}"/>
              </a:ext>
            </a:extLst>
          </p:cNvPr>
          <p:cNvSpPr>
            <a:spLocks noGrp="1"/>
          </p:cNvSpPr>
          <p:nvPr>
            <p:ph type="title"/>
          </p:nvPr>
        </p:nvSpPr>
        <p:spPr>
          <a:xfrm>
            <a:off x="2242930" y="-708991"/>
            <a:ext cx="6402468" cy="1547192"/>
          </a:xfrm>
        </p:spPr>
        <p:txBody>
          <a:bodyPr/>
          <a:lstStyle/>
          <a:p>
            <a:r>
              <a:rPr lang="en-AU" dirty="0"/>
              <a:t>A case of aphonia -2</a:t>
            </a:r>
          </a:p>
        </p:txBody>
      </p:sp>
      <p:sp>
        <p:nvSpPr>
          <p:cNvPr id="3" name="Text Placeholder 2">
            <a:extLst>
              <a:ext uri="{FF2B5EF4-FFF2-40B4-BE49-F238E27FC236}">
                <a16:creationId xmlns:a16="http://schemas.microsoft.com/office/drawing/2014/main" id="{921AE410-5540-4649-80D4-85B7F24C553B}"/>
              </a:ext>
            </a:extLst>
          </p:cNvPr>
          <p:cNvSpPr>
            <a:spLocks noGrp="1"/>
          </p:cNvSpPr>
          <p:nvPr>
            <p:ph type="body" idx="1"/>
          </p:nvPr>
        </p:nvSpPr>
        <p:spPr>
          <a:xfrm>
            <a:off x="901148" y="1431236"/>
            <a:ext cx="9515061" cy="4588565"/>
          </a:xfrm>
        </p:spPr>
        <p:txBody>
          <a:bodyPr>
            <a:normAutofit/>
          </a:bodyPr>
          <a:lstStyle/>
          <a:p>
            <a:pPr marL="285750" indent="-285750">
              <a:buFont typeface="Arial" panose="020B0604020202020204" pitchFamily="34" charset="0"/>
              <a:buChar char="•"/>
            </a:pPr>
            <a:r>
              <a:rPr lang="en-AU" sz="2800" dirty="0"/>
              <a:t>At school she was made to join the choir! (Catholic School) – made to “mime” by nun in charge</a:t>
            </a:r>
          </a:p>
          <a:p>
            <a:pPr marL="285750" indent="-285750">
              <a:buFont typeface="Arial" panose="020B0604020202020204" pitchFamily="34" charset="0"/>
              <a:buChar char="•"/>
            </a:pPr>
            <a:r>
              <a:rPr lang="en-AU" sz="2800" dirty="0"/>
              <a:t>Remained totally Aphonic</a:t>
            </a:r>
          </a:p>
          <a:p>
            <a:pPr marL="285750" indent="-285750">
              <a:buFont typeface="Arial" panose="020B0604020202020204" pitchFamily="34" charset="0"/>
              <a:buChar char="•"/>
            </a:pPr>
            <a:r>
              <a:rPr lang="en-AU" sz="2800" dirty="0"/>
              <a:t>God was punishing her – they prayed for her. Told to go to Confession.</a:t>
            </a:r>
          </a:p>
          <a:p>
            <a:pPr marL="285750" indent="-285750">
              <a:buFont typeface="Arial" panose="020B0604020202020204" pitchFamily="34" charset="0"/>
              <a:buChar char="•"/>
            </a:pPr>
            <a:r>
              <a:rPr lang="en-AU" sz="2800" dirty="0"/>
              <a:t>Went on for years – she refused to confess, so not allowed to go to Mass</a:t>
            </a:r>
          </a:p>
          <a:p>
            <a:endParaRPr lang="en-AU" dirty="0"/>
          </a:p>
        </p:txBody>
      </p:sp>
    </p:spTree>
    <p:extLst>
      <p:ext uri="{BB962C8B-B14F-4D97-AF65-F5344CB8AC3E}">
        <p14:creationId xmlns:p14="http://schemas.microsoft.com/office/powerpoint/2010/main" val="375675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11734CF-7285-BC4D-A6DE-6C45223DB410}"/>
              </a:ext>
            </a:extLst>
          </p:cNvPr>
          <p:cNvSpPr>
            <a:spLocks noGrp="1"/>
          </p:cNvSpPr>
          <p:nvPr>
            <p:ph type="title"/>
          </p:nvPr>
        </p:nvSpPr>
        <p:spPr>
          <a:xfrm>
            <a:off x="2057399" y="245165"/>
            <a:ext cx="6402468" cy="907775"/>
          </a:xfrm>
        </p:spPr>
        <p:txBody>
          <a:bodyPr/>
          <a:lstStyle/>
          <a:p>
            <a:r>
              <a:rPr lang="en-AU" dirty="0"/>
              <a:t>A case of aphonia</a:t>
            </a:r>
          </a:p>
        </p:txBody>
      </p:sp>
      <p:sp>
        <p:nvSpPr>
          <p:cNvPr id="12" name="Text Placeholder 11">
            <a:extLst>
              <a:ext uri="{FF2B5EF4-FFF2-40B4-BE49-F238E27FC236}">
                <a16:creationId xmlns:a16="http://schemas.microsoft.com/office/drawing/2014/main" id="{D30CE64C-28CE-594B-A121-B39F30D1FF90}"/>
              </a:ext>
            </a:extLst>
          </p:cNvPr>
          <p:cNvSpPr>
            <a:spLocks noGrp="1"/>
          </p:cNvSpPr>
          <p:nvPr>
            <p:ph type="body" idx="1"/>
          </p:nvPr>
        </p:nvSpPr>
        <p:spPr>
          <a:xfrm>
            <a:off x="1152938" y="1325218"/>
            <a:ext cx="9674087" cy="4694583"/>
          </a:xfrm>
        </p:spPr>
        <p:txBody>
          <a:bodyPr>
            <a:normAutofit/>
          </a:bodyPr>
          <a:lstStyle/>
          <a:p>
            <a:pPr marL="285750" indent="-285750">
              <a:buFont typeface="Arial" panose="020B0604020202020204" pitchFamily="34" charset="0"/>
              <a:buChar char="•"/>
            </a:pPr>
            <a:r>
              <a:rPr lang="en-AU" sz="2800" dirty="0"/>
              <a:t>Admitted to psychiatric ward. Given ECT!</a:t>
            </a:r>
          </a:p>
          <a:p>
            <a:pPr marL="285750" indent="-285750">
              <a:buFont typeface="Arial" panose="020B0604020202020204" pitchFamily="34" charset="0"/>
              <a:buChar char="•"/>
            </a:pPr>
            <a:r>
              <a:rPr lang="en-AU" sz="2800" dirty="0"/>
              <a:t>No one looked at her larynx, no X-rays</a:t>
            </a:r>
          </a:p>
          <a:p>
            <a:pPr marL="285750" indent="-285750">
              <a:buFont typeface="Arial" panose="020B0604020202020204" pitchFamily="34" charset="0"/>
              <a:buChar char="•"/>
            </a:pPr>
            <a:r>
              <a:rPr lang="en-AU" sz="2800" dirty="0"/>
              <a:t>Fell out with parents. Then she ran away.</a:t>
            </a:r>
          </a:p>
          <a:p>
            <a:pPr marL="285750" indent="-285750">
              <a:buFont typeface="Arial" panose="020B0604020202020204" pitchFamily="34" charset="0"/>
              <a:buChar char="•"/>
            </a:pPr>
            <a:r>
              <a:rPr lang="en-AU" sz="2800" dirty="0"/>
              <a:t>Went to a neighbour – knocked on the door – taken to friend and eventually home.</a:t>
            </a:r>
          </a:p>
          <a:p>
            <a:pPr marL="285750" indent="-285750">
              <a:buFont typeface="Arial" panose="020B0604020202020204" pitchFamily="34" charset="0"/>
              <a:buChar char="•"/>
            </a:pPr>
            <a:r>
              <a:rPr lang="en-AU" sz="2800" dirty="0"/>
              <a:t>Started using sign language and attended typing school.</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4195421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FBD78-F0C6-0849-86DB-64D28DC2B1A2}"/>
              </a:ext>
            </a:extLst>
          </p:cNvPr>
          <p:cNvSpPr>
            <a:spLocks noGrp="1"/>
          </p:cNvSpPr>
          <p:nvPr>
            <p:ph type="title"/>
          </p:nvPr>
        </p:nvSpPr>
        <p:spPr>
          <a:xfrm>
            <a:off x="1825171" y="50801"/>
            <a:ext cx="6402468" cy="965200"/>
          </a:xfrm>
        </p:spPr>
        <p:txBody>
          <a:bodyPr/>
          <a:lstStyle/>
          <a:p>
            <a:r>
              <a:rPr lang="en-AU" dirty="0"/>
              <a:t>Aphonia case - conclusion</a:t>
            </a:r>
          </a:p>
        </p:txBody>
      </p:sp>
      <p:sp>
        <p:nvSpPr>
          <p:cNvPr id="3" name="Text Placeholder 2">
            <a:extLst>
              <a:ext uri="{FF2B5EF4-FFF2-40B4-BE49-F238E27FC236}">
                <a16:creationId xmlns:a16="http://schemas.microsoft.com/office/drawing/2014/main" id="{9C47AEDF-CD30-664A-8BF0-95AFF8968D5A}"/>
              </a:ext>
            </a:extLst>
          </p:cNvPr>
          <p:cNvSpPr>
            <a:spLocks noGrp="1"/>
          </p:cNvSpPr>
          <p:nvPr>
            <p:ph type="body" idx="1"/>
          </p:nvPr>
        </p:nvSpPr>
        <p:spPr>
          <a:xfrm>
            <a:off x="556591" y="1248230"/>
            <a:ext cx="6114775" cy="5385706"/>
          </a:xfrm>
        </p:spPr>
        <p:txBody>
          <a:bodyPr>
            <a:normAutofit/>
          </a:bodyPr>
          <a:lstStyle/>
          <a:p>
            <a:pPr marL="285750" indent="-285750">
              <a:buFont typeface="Arial" panose="020B0604020202020204" pitchFamily="34" charset="0"/>
              <a:buChar char="•"/>
            </a:pPr>
            <a:r>
              <a:rPr lang="en-AU" sz="2800" dirty="0"/>
              <a:t>At age 25 started feeling ill – then brought up some blood</a:t>
            </a:r>
          </a:p>
          <a:p>
            <a:pPr marL="285750" indent="-285750">
              <a:buFont typeface="Arial" panose="020B0604020202020204" pitchFamily="34" charset="0"/>
              <a:buChar char="•"/>
            </a:pPr>
            <a:r>
              <a:rPr lang="en-AU" sz="2800" dirty="0"/>
              <a:t>Went to hospital saw a lump in throat – 3 penny coin (1959) extruded, and then voice came back! </a:t>
            </a:r>
          </a:p>
          <a:p>
            <a:pPr marL="285750" indent="-285750">
              <a:buFont typeface="Arial" panose="020B0604020202020204" pitchFamily="34" charset="0"/>
              <a:buChar char="•"/>
            </a:pPr>
            <a:r>
              <a:rPr lang="en-AU" sz="2800" dirty="0"/>
              <a:t>Was present for 12 years. Wrote a book “Voiceless” she wears the coin in a bracelet sometimes.. </a:t>
            </a:r>
          </a:p>
          <a:p>
            <a:pPr marL="285750" indent="-285750">
              <a:buFont typeface="Arial" panose="020B0604020202020204" pitchFamily="34" charset="0"/>
              <a:buChar char="•"/>
            </a:pPr>
            <a:r>
              <a:rPr lang="en-AU" sz="2800" dirty="0"/>
              <a:t>Mary McCreadie, Wollongong.</a:t>
            </a:r>
          </a:p>
          <a:p>
            <a:endParaRPr lang="en-AU" dirty="0"/>
          </a:p>
        </p:txBody>
      </p:sp>
      <p:pic>
        <p:nvPicPr>
          <p:cNvPr id="4" name="Picture 3">
            <a:extLst>
              <a:ext uri="{FF2B5EF4-FFF2-40B4-BE49-F238E27FC236}">
                <a16:creationId xmlns:a16="http://schemas.microsoft.com/office/drawing/2014/main" id="{7776749A-2212-7148-96CC-2C9BEEB9639D}"/>
              </a:ext>
            </a:extLst>
          </p:cNvPr>
          <p:cNvPicPr>
            <a:picLocks noChangeAspect="1"/>
          </p:cNvPicPr>
          <p:nvPr/>
        </p:nvPicPr>
        <p:blipFill rotWithShape="1">
          <a:blip r:embed="rId2"/>
          <a:srcRect l="14835" r="29328"/>
          <a:stretch/>
        </p:blipFill>
        <p:spPr>
          <a:xfrm>
            <a:off x="6817139" y="1248230"/>
            <a:ext cx="4911035" cy="5290320"/>
          </a:xfrm>
          <a:prstGeom prst="rect">
            <a:avLst/>
          </a:prstGeom>
        </p:spPr>
      </p:pic>
    </p:spTree>
    <p:extLst>
      <p:ext uri="{BB962C8B-B14F-4D97-AF65-F5344CB8AC3E}">
        <p14:creationId xmlns:p14="http://schemas.microsoft.com/office/powerpoint/2010/main" val="3954436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975513" y="740391"/>
            <a:ext cx="6554867" cy="1524000"/>
          </a:xfrm>
        </p:spPr>
        <p:txBody>
          <a:bodyPr/>
          <a:lstStyle/>
          <a:p>
            <a:r>
              <a:rPr lang="en-US" altLang="en-US" dirty="0">
                <a:ea typeface="ＭＳ Ｐゴシック" charset="-128"/>
              </a:rPr>
              <a:t>60 year old male (JSS)</a:t>
            </a:r>
          </a:p>
        </p:txBody>
      </p:sp>
      <p:sp>
        <p:nvSpPr>
          <p:cNvPr id="44035" name="Content Placeholder 2"/>
          <p:cNvSpPr>
            <a:spLocks noGrp="1"/>
          </p:cNvSpPr>
          <p:nvPr>
            <p:ph idx="1"/>
          </p:nvPr>
        </p:nvSpPr>
        <p:spPr>
          <a:xfrm>
            <a:off x="1179443" y="1926461"/>
            <a:ext cx="9050296" cy="4341817"/>
          </a:xfrm>
        </p:spPr>
        <p:txBody>
          <a:bodyPr>
            <a:normAutofit/>
          </a:bodyPr>
          <a:lstStyle/>
          <a:p>
            <a:pPr marL="0" indent="0">
              <a:buNone/>
            </a:pPr>
            <a:r>
              <a:rPr lang="en-US" altLang="en-US" sz="2400" dirty="0">
                <a:ea typeface="ＭＳ Ｐゴシック" charset="-128"/>
              </a:rPr>
              <a:t>History of gradual onset of hoarse, </a:t>
            </a:r>
          </a:p>
          <a:p>
            <a:pPr marL="0" indent="0">
              <a:buNone/>
            </a:pPr>
            <a:r>
              <a:rPr lang="en-US" altLang="en-US" sz="2400" dirty="0">
                <a:ea typeface="ＭＳ Ｐゴシック" charset="-128"/>
              </a:rPr>
              <a:t>Almost “whispering” breathy voice</a:t>
            </a:r>
          </a:p>
          <a:p>
            <a:r>
              <a:rPr lang="en-US" altLang="en-US" sz="2400" dirty="0">
                <a:ea typeface="ＭＳ Ｐゴシック" charset="-128"/>
              </a:rPr>
              <a:t>present for 12 - 18 months</a:t>
            </a:r>
          </a:p>
          <a:p>
            <a:r>
              <a:rPr lang="en-US" altLang="en-US" sz="2400" dirty="0">
                <a:ea typeface="ＭＳ Ｐゴシック" charset="-128"/>
              </a:rPr>
              <a:t>no history of any trauma, internal or external</a:t>
            </a:r>
          </a:p>
          <a:p>
            <a:r>
              <a:rPr lang="en-US" altLang="en-US" sz="2400" dirty="0">
                <a:ea typeface="ＭＳ Ｐゴシック" charset="-128"/>
              </a:rPr>
              <a:t>general examination -normal</a:t>
            </a:r>
          </a:p>
          <a:p>
            <a:r>
              <a:rPr lang="en-US" altLang="en-US" sz="2400" dirty="0">
                <a:ea typeface="ＭＳ Ｐゴシック" charset="-128"/>
              </a:rPr>
              <a:t>Laryngeal examination….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5131558"/>
            <a:ext cx="6554867" cy="1524000"/>
          </a:xfrm>
        </p:spPr>
        <p:txBody>
          <a:bodyPr>
            <a:normAutofit/>
          </a:bodyPr>
          <a:lstStyle/>
          <a:p>
            <a:r>
              <a:rPr lang="en-AU" sz="2400" cap="none" dirty="0"/>
              <a:t>Flexible video-endoscopy</a:t>
            </a:r>
          </a:p>
        </p:txBody>
      </p:sp>
      <p:pic>
        <p:nvPicPr>
          <p:cNvPr id="4" name="SLEEP  Joh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3165" y="205854"/>
            <a:ext cx="6567604" cy="4925704"/>
          </a:xfrm>
        </p:spPr>
      </p:pic>
    </p:spTree>
    <p:extLst>
      <p:ext uri="{BB962C8B-B14F-4D97-AF65-F5344CB8AC3E}">
        <p14:creationId xmlns:p14="http://schemas.microsoft.com/office/powerpoint/2010/main" val="927509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8485">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a:xfrm>
            <a:off x="2152936" y="5191836"/>
            <a:ext cx="6554867" cy="1524000"/>
          </a:xfrm>
        </p:spPr>
        <p:txBody>
          <a:bodyPr>
            <a:normAutofit/>
          </a:bodyPr>
          <a:lstStyle/>
          <a:p>
            <a:r>
              <a:rPr lang="en-US" altLang="en-US" sz="2800" cap="none" dirty="0">
                <a:ea typeface="ＭＳ Ｐゴシック" charset="-128"/>
              </a:rPr>
              <a:t> video-endoscopy 75º rigid</a:t>
            </a:r>
          </a:p>
        </p:txBody>
      </p:sp>
      <p:sp>
        <p:nvSpPr>
          <p:cNvPr id="3" name="Content Placeholder 2"/>
          <p:cNvSpPr>
            <a:spLocks noGrp="1"/>
          </p:cNvSpPr>
          <p:nvPr>
            <p:ph idx="1"/>
          </p:nvPr>
        </p:nvSpPr>
        <p:spPr/>
        <p:txBody>
          <a:bodyPr/>
          <a:lstStyle/>
          <a:p>
            <a:endParaRPr lang="en-AU" dirty="0"/>
          </a:p>
        </p:txBody>
      </p:sp>
      <p:pic>
        <p:nvPicPr>
          <p:cNvPr id="46084" name="Sleep 90 deg.WMV" descr="/Users/theogregor/Documents/Powerpoint presentations/PowerPoint presentations/ 2009/Sleep 90 deg.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2057400" y="215758"/>
            <a:ext cx="6954672" cy="521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62" fill="hold"/>
                                        <p:tgtEl>
                                          <p:spTgt spid="460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6084"/>
                </p:tgtEl>
              </p:cMediaNode>
            </p:video>
            <p:seq concurrent="1" nextAc="seek">
              <p:cTn id="8" restart="whenNotActive" fill="hold" evtFilter="cancelBubble" nodeType="interactiveSeq">
                <p:stCondLst>
                  <p:cond evt="onClick" delay="0">
                    <p:tgtEl>
                      <p:spTgt spid="4608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6084"/>
                                        </p:tgtEl>
                                      </p:cBhvr>
                                    </p:cmd>
                                  </p:childTnLst>
                                </p:cTn>
                              </p:par>
                            </p:childTnLst>
                          </p:cTn>
                        </p:par>
                      </p:childTnLst>
                    </p:cTn>
                  </p:par>
                </p:childTnLst>
              </p:cTn>
              <p:nextCondLst>
                <p:cond evt="onClick" delay="0">
                  <p:tgtEl>
                    <p:spTgt spid="46084"/>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1637</Words>
  <Application>Microsoft Macintosh PowerPoint</Application>
  <PresentationFormat>Widescreen</PresentationFormat>
  <Paragraphs>265</Paragraphs>
  <Slides>28</Slides>
  <Notes>3</Notes>
  <HiddenSlides>1</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acumin-pro</vt:lpstr>
      <vt:lpstr>Arial</vt:lpstr>
      <vt:lpstr>Arial</vt:lpstr>
      <vt:lpstr>Calibri</vt:lpstr>
      <vt:lpstr>Century Gothic</vt:lpstr>
      <vt:lpstr>proxima_nova_rgregular</vt:lpstr>
      <vt:lpstr>Wingdings</vt:lpstr>
      <vt:lpstr>Wingdings 3</vt:lpstr>
      <vt:lpstr>Slice</vt:lpstr>
      <vt:lpstr>17th upover-downunder meeting ⏤ Canazei ⏤ laryngology ⏤  Dysphonia    comes from the Greek, dys = bad and  phone = voice </vt:lpstr>
      <vt:lpstr>PowerPoint Presentation</vt:lpstr>
      <vt:lpstr>A case of aphonia</vt:lpstr>
      <vt:lpstr>A case of aphonia -2</vt:lpstr>
      <vt:lpstr>A case of aphonia</vt:lpstr>
      <vt:lpstr>Aphonia case - conclusion</vt:lpstr>
      <vt:lpstr>60 year old male (JSS)</vt:lpstr>
      <vt:lpstr>Flexible video-endoscopy</vt:lpstr>
      <vt:lpstr> video-endoscopy 75º rigid</vt:lpstr>
      <vt:lpstr>Features of videos</vt:lpstr>
      <vt:lpstr>Questions about this dysphonia</vt:lpstr>
      <vt:lpstr>Seen in June 2019, P.K. - 23 year old. Hx: lost voice for one month. Quiet, whispering voice. Did not come for F/u.  Voice had recovered on phone call</vt:lpstr>
      <vt:lpstr>PowerPoint Presentation</vt:lpstr>
      <vt:lpstr>PowerPoint Presentation</vt:lpstr>
      <vt:lpstr>Thyroarytenoid The thyroarytenoid muscle acts to relax the vocal ligament, allowing for a softer voice. Attachments: Originates from the inferoposterior aspect of the angle of the thyroid cartilage, and attaches to the anterolateral part of the arytenoid cartilage. Actions: Relaxes the vocal ligament. Innervation: Inferior laryngeal nerve (branch of recurrent laryngeal). </vt:lpstr>
      <vt:lpstr>Lateral cricoarytenoid The lateral cricoarytenoid muscles are the major adductors of the vocal folds. This narrows the rima glottidis, modulating the tone and volume of speech. Attachments: Originates from the arch of the cricoid cartilage, and attaches to the muscular process of the arytenoid cartilage. Actions: Adducts the vocal folds. Innervation: Inferior laryngeal nerve (branch of recurrent laryngeal). </vt:lpstr>
      <vt:lpstr>   Transverse and Oblique Arytenoids The transverse and oblique arytenoids muscles adduct the arytenoid cartilages, closing the posterior portion of rima glottidis. This narrows the laryngeal inlet. Attachments: Spans from one arytenoid cartilage to the opposite arytenoid. Actions: Adducts the arytenoid cartilages. Innervation: Inferior laryngeal nerve (branch of recurrent laryngeal). </vt:lpstr>
      <vt:lpstr>extralaryngeal branching of RLN</vt:lpstr>
      <vt:lpstr>PowerPoint Presentation</vt:lpstr>
      <vt:lpstr>PowerPoint Presentation</vt:lpstr>
      <vt:lpstr>PowerPoint Presentation</vt:lpstr>
      <vt:lpstr>Tremor dysphonia  </vt:lpstr>
      <vt:lpstr>Tremor dysphonia</vt:lpstr>
      <vt:lpstr>Dysphonia:  due to polyp- “diplophonia”</vt:lpstr>
      <vt:lpstr>presbyphonia: due to ageing changes to the vocal folds, there is loss of substance to the cords giving a poor glottic closure. On the right the result of injection laryngoplasty with Vox™</vt:lpstr>
      <vt:lpstr>Vox Implant (also uroplast)</vt:lpstr>
      <vt:lpstr>81 year old female, weak voice with bowing of cords and also suspect cysts in mid  right vocal cord. Bil. injection laryngolplasty with Vox™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Dysphonia: dysphonia comes from the Greek, dys = bad and  phone = voice includes hoarseness, spasm and poor use of the voice</dc:title>
  <dc:creator>Theo Gregor</dc:creator>
  <cp:lastModifiedBy>Theo Gregor</cp:lastModifiedBy>
  <cp:revision>22</cp:revision>
  <dcterms:created xsi:type="dcterms:W3CDTF">2019-12-12T20:57:25Z</dcterms:created>
  <dcterms:modified xsi:type="dcterms:W3CDTF">2020-01-24T10:37:01Z</dcterms:modified>
</cp:coreProperties>
</file>